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286" r:id="rId3"/>
    <p:sldId id="291" r:id="rId4"/>
    <p:sldId id="294" r:id="rId5"/>
    <p:sldId id="292" r:id="rId6"/>
    <p:sldId id="287" r:id="rId7"/>
    <p:sldId id="293" r:id="rId8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FFFFFF"/>
    <a:srgbClr val="002060"/>
    <a:srgbClr val="9DC3E6"/>
    <a:srgbClr val="DEEBF7"/>
    <a:srgbClr val="CCECFF"/>
    <a:srgbClr val="FFCC99"/>
    <a:srgbClr val="FF9966"/>
    <a:srgbClr val="FFCCCC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363" autoAdjust="0"/>
    <p:restoredTop sz="94704" autoAdjust="0"/>
  </p:normalViewPr>
  <p:slideViewPr>
    <p:cSldViewPr>
      <p:cViewPr>
        <p:scale>
          <a:sx n="100" d="100"/>
          <a:sy n="100" d="100"/>
        </p:scale>
        <p:origin x="738" y="342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562722" indent="0" algn="ctr">
              <a:buNone/>
              <a:defRPr/>
            </a:lvl2pPr>
            <a:lvl3pPr marL="1125444" indent="0" algn="ctr">
              <a:buNone/>
              <a:defRPr/>
            </a:lvl3pPr>
            <a:lvl4pPr marL="1688165" indent="0" algn="ctr">
              <a:buNone/>
              <a:defRPr/>
            </a:lvl4pPr>
            <a:lvl5pPr marL="2250887" indent="0" algn="ctr">
              <a:buNone/>
              <a:defRPr/>
            </a:lvl5pPr>
            <a:lvl6pPr marL="2813609" indent="0" algn="ctr">
              <a:buNone/>
              <a:defRPr/>
            </a:lvl6pPr>
            <a:lvl7pPr marL="3376331" indent="0" algn="ctr">
              <a:buNone/>
              <a:defRPr/>
            </a:lvl7pPr>
            <a:lvl8pPr marL="3939052" indent="0" algn="ctr">
              <a:buNone/>
              <a:defRPr/>
            </a:lvl8pPr>
            <a:lvl9pPr marL="4501774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7832" y="115889"/>
            <a:ext cx="2854569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58263" y="115889"/>
            <a:ext cx="8382000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247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923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247" y="2906713"/>
            <a:ext cx="103632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62"/>
            </a:lvl1pPr>
            <a:lvl2pPr marL="562722" indent="0">
              <a:buNone/>
              <a:defRPr sz="2215"/>
            </a:lvl2pPr>
            <a:lvl3pPr marL="1125444" indent="0">
              <a:buNone/>
              <a:defRPr sz="1969"/>
            </a:lvl3pPr>
            <a:lvl4pPr marL="1688165" indent="0">
              <a:buNone/>
              <a:defRPr sz="1723"/>
            </a:lvl4pPr>
            <a:lvl5pPr marL="2250887" indent="0">
              <a:buNone/>
              <a:defRPr sz="1723"/>
            </a:lvl5pPr>
            <a:lvl6pPr marL="2813609" indent="0">
              <a:buNone/>
              <a:defRPr sz="1723"/>
            </a:lvl6pPr>
            <a:lvl7pPr marL="3376331" indent="0">
              <a:buNone/>
              <a:defRPr sz="1723"/>
            </a:lvl7pPr>
            <a:lvl8pPr marL="3939052" indent="0">
              <a:buNone/>
              <a:defRPr sz="1723"/>
            </a:lvl8pPr>
            <a:lvl9pPr marL="4501774" indent="0">
              <a:buNone/>
              <a:defRPr sz="172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89785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754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754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693" y="1535113"/>
            <a:ext cx="538870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693" y="2174875"/>
            <a:ext cx="5388708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247" cy="1162050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7385" y="273051"/>
            <a:ext cx="6815015" cy="5853113"/>
          </a:xfrm>
          <a:prstGeom prst="rect">
            <a:avLst/>
          </a:prstGeom>
        </p:spPr>
        <p:txBody>
          <a:bodyPr/>
          <a:lstStyle>
            <a:lvl1pPr>
              <a:defRPr sz="3939"/>
            </a:lvl1pPr>
            <a:lvl2pPr>
              <a:defRPr sz="3446"/>
            </a:lvl2pPr>
            <a:lvl3pPr>
              <a:defRPr sz="2954"/>
            </a:lvl3pPr>
            <a:lvl4pPr>
              <a:defRPr sz="2462"/>
            </a:lvl4pPr>
            <a:lvl5pPr>
              <a:defRPr sz="2462"/>
            </a:lvl5pPr>
            <a:lvl6pPr>
              <a:defRPr sz="2462"/>
            </a:lvl6pPr>
            <a:lvl7pPr>
              <a:defRPr sz="2462"/>
            </a:lvl7pPr>
            <a:lvl8pPr>
              <a:defRPr sz="2462"/>
            </a:lvl8pPr>
            <a:lvl9pPr>
              <a:defRPr sz="246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0" y="1435101"/>
            <a:ext cx="4011247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554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554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939"/>
            </a:lvl1pPr>
            <a:lvl2pPr marL="562722" indent="0">
              <a:buNone/>
              <a:defRPr sz="3446"/>
            </a:lvl2pPr>
            <a:lvl3pPr marL="1125444" indent="0">
              <a:buNone/>
              <a:defRPr sz="2954"/>
            </a:lvl3pPr>
            <a:lvl4pPr marL="1688165" indent="0">
              <a:buNone/>
              <a:defRPr sz="2462"/>
            </a:lvl4pPr>
            <a:lvl5pPr marL="2250887" indent="0">
              <a:buNone/>
              <a:defRPr sz="2462"/>
            </a:lvl5pPr>
            <a:lvl6pPr marL="2813609" indent="0">
              <a:buNone/>
              <a:defRPr sz="2462"/>
            </a:lvl6pPr>
            <a:lvl7pPr marL="3376331" indent="0">
              <a:buNone/>
              <a:defRPr sz="2462"/>
            </a:lvl7pPr>
            <a:lvl8pPr marL="3939052" indent="0">
              <a:buNone/>
              <a:defRPr sz="2462"/>
            </a:lvl8pPr>
            <a:lvl9pPr marL="4501774" indent="0">
              <a:buNone/>
              <a:defRPr sz="2462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554" y="5367338"/>
            <a:ext cx="73152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3.xml"/><Relationship Id="rId1" Type="http://schemas.openxmlformats.org/officeDocument/2006/relationships/slideLayout" Target="../slideLayouts/slideLayout7.xml"/><Relationship Id="rId6" Type="http://schemas.openxmlformats.org/officeDocument/2006/relationships/slide" Target="slide7.xml"/><Relationship Id="rId5" Type="http://schemas.openxmlformats.org/officeDocument/2006/relationships/slide" Target="slide4.xml"/><Relationship Id="rId4" Type="http://schemas.openxmlformats.org/officeDocument/2006/relationships/slide" Target="slide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8A469D7C-A661-443B-B9F8-42BFEF64F82C}"/>
              </a:ext>
            </a:extLst>
          </p:cNvPr>
          <p:cNvGrpSpPr/>
          <p:nvPr/>
        </p:nvGrpSpPr>
        <p:grpSpPr>
          <a:xfrm>
            <a:off x="3381100" y="548680"/>
            <a:ext cx="4934742" cy="4934742"/>
            <a:chOff x="3381100" y="548680"/>
            <a:chExt cx="4934742" cy="4934742"/>
          </a:xfrm>
        </p:grpSpPr>
        <p:sp>
          <p:nvSpPr>
            <p:cNvPr id="3" name="八角形 2">
              <a:extLst>
                <a:ext uri="{FF2B5EF4-FFF2-40B4-BE49-F238E27FC236}">
                  <a16:creationId xmlns:a16="http://schemas.microsoft.com/office/drawing/2014/main" id="{2F371853-E240-4338-932D-EA9917959FE3}"/>
                </a:ext>
              </a:extLst>
            </p:cNvPr>
            <p:cNvSpPr/>
            <p:nvPr/>
          </p:nvSpPr>
          <p:spPr>
            <a:xfrm>
              <a:off x="3381100" y="548680"/>
              <a:ext cx="4934742" cy="4934742"/>
            </a:xfrm>
            <a:prstGeom prst="octagon">
              <a:avLst/>
            </a:pr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八角形 3">
              <a:extLst>
                <a:ext uri="{FF2B5EF4-FFF2-40B4-BE49-F238E27FC236}">
                  <a16:creationId xmlns:a16="http://schemas.microsoft.com/office/drawing/2014/main" id="{D442B511-C389-4CFD-8DF0-62FAD154E263}"/>
                </a:ext>
              </a:extLst>
            </p:cNvPr>
            <p:cNvSpPr/>
            <p:nvPr/>
          </p:nvSpPr>
          <p:spPr>
            <a:xfrm>
              <a:off x="3573208" y="740789"/>
              <a:ext cx="4550524" cy="4550525"/>
            </a:xfrm>
            <a:prstGeom prst="octagon">
              <a:avLst/>
            </a:prstGeom>
            <a:solidFill>
              <a:srgbClr val="FFCC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8731277F-F78A-439B-8542-D5F4B8B5601A}"/>
              </a:ext>
            </a:extLst>
          </p:cNvPr>
          <p:cNvGrpSpPr/>
          <p:nvPr/>
        </p:nvGrpSpPr>
        <p:grpSpPr>
          <a:xfrm>
            <a:off x="2450595" y="2553004"/>
            <a:ext cx="6795755" cy="3974306"/>
            <a:chOff x="2450595" y="2553004"/>
            <a:chExt cx="6795755" cy="3974306"/>
          </a:xfrm>
        </p:grpSpPr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EAFBF1B7-426A-416E-9C49-B5013771F35E}"/>
                </a:ext>
              </a:extLst>
            </p:cNvPr>
            <p:cNvSpPr/>
            <p:nvPr/>
          </p:nvSpPr>
          <p:spPr>
            <a:xfrm>
              <a:off x="2450595" y="6147714"/>
              <a:ext cx="6795755" cy="37959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" name="四角形: 上の 2 つの角を丸める 5">
              <a:extLst>
                <a:ext uri="{FF2B5EF4-FFF2-40B4-BE49-F238E27FC236}">
                  <a16:creationId xmlns:a16="http://schemas.microsoft.com/office/drawing/2014/main" id="{CDE53A03-5C74-4255-9783-B8F8DBFBC5D8}"/>
                </a:ext>
              </a:extLst>
            </p:cNvPr>
            <p:cNvSpPr/>
            <p:nvPr/>
          </p:nvSpPr>
          <p:spPr>
            <a:xfrm>
              <a:off x="5493641" y="5902002"/>
              <a:ext cx="3391596" cy="249653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18ABF4BC-DBB7-4168-810C-1B5DC262EB40}"/>
                </a:ext>
              </a:extLst>
            </p:cNvPr>
            <p:cNvGrpSpPr/>
            <p:nvPr/>
          </p:nvGrpSpPr>
          <p:grpSpPr>
            <a:xfrm>
              <a:off x="4639222" y="2553004"/>
              <a:ext cx="2418497" cy="3594712"/>
              <a:chOff x="4639222" y="2553004"/>
              <a:chExt cx="2418497" cy="3594712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36F83980-9787-4789-84EB-816EDF990A76}"/>
                  </a:ext>
                </a:extLst>
              </p:cNvPr>
              <p:cNvSpPr/>
              <p:nvPr/>
            </p:nvSpPr>
            <p:spPr>
              <a:xfrm>
                <a:off x="4639222" y="2553004"/>
                <a:ext cx="2418497" cy="3594712"/>
              </a:xfrm>
              <a:custGeom>
                <a:avLst/>
                <a:gdLst>
                  <a:gd name="connsiteX0" fmla="*/ 573476 w 1146952"/>
                  <a:gd name="connsiteY0" fmla="*/ 0 h 1704762"/>
                  <a:gd name="connsiteX1" fmla="*/ 767094 w 1146952"/>
                  <a:gd name="connsiteY1" fmla="*/ 138010 h 1704762"/>
                  <a:gd name="connsiteX2" fmla="*/ 765954 w 1146952"/>
                  <a:gd name="connsiteY2" fmla="*/ 142035 h 1704762"/>
                  <a:gd name="connsiteX3" fmla="*/ 1146952 w 1146952"/>
                  <a:gd name="connsiteY3" fmla="*/ 1704762 h 1704762"/>
                  <a:gd name="connsiteX4" fmla="*/ 954561 w 1146952"/>
                  <a:gd name="connsiteY4" fmla="*/ 1704762 h 1704762"/>
                  <a:gd name="connsiteX5" fmla="*/ 824898 w 1146952"/>
                  <a:gd name="connsiteY5" fmla="*/ 1141353 h 1704762"/>
                  <a:gd name="connsiteX6" fmla="*/ 329480 w 1146952"/>
                  <a:gd name="connsiteY6" fmla="*/ 1141353 h 1704762"/>
                  <a:gd name="connsiteX7" fmla="*/ 199817 w 1146952"/>
                  <a:gd name="connsiteY7" fmla="*/ 1704762 h 1704762"/>
                  <a:gd name="connsiteX8" fmla="*/ 0 w 1146952"/>
                  <a:gd name="connsiteY8" fmla="*/ 1704762 h 1704762"/>
                  <a:gd name="connsiteX9" fmla="*/ 380998 w 1146952"/>
                  <a:gd name="connsiteY9" fmla="*/ 142035 h 1704762"/>
                  <a:gd name="connsiteX10" fmla="*/ 379858 w 1146952"/>
                  <a:gd name="connsiteY10" fmla="*/ 138010 h 1704762"/>
                  <a:gd name="connsiteX11" fmla="*/ 573476 w 1146952"/>
                  <a:gd name="connsiteY11" fmla="*/ 0 h 1704762"/>
                  <a:gd name="connsiteX0" fmla="*/ 573476 w 1146952"/>
                  <a:gd name="connsiteY0" fmla="*/ 0 h 1704762"/>
                  <a:gd name="connsiteX1" fmla="*/ 767094 w 1146952"/>
                  <a:gd name="connsiteY1" fmla="*/ 138010 h 1704762"/>
                  <a:gd name="connsiteX2" fmla="*/ 1146952 w 1146952"/>
                  <a:gd name="connsiteY2" fmla="*/ 1704762 h 1704762"/>
                  <a:gd name="connsiteX3" fmla="*/ 954561 w 1146952"/>
                  <a:gd name="connsiteY3" fmla="*/ 1704762 h 1704762"/>
                  <a:gd name="connsiteX4" fmla="*/ 824898 w 1146952"/>
                  <a:gd name="connsiteY4" fmla="*/ 1141353 h 1704762"/>
                  <a:gd name="connsiteX5" fmla="*/ 329480 w 1146952"/>
                  <a:gd name="connsiteY5" fmla="*/ 1141353 h 1704762"/>
                  <a:gd name="connsiteX6" fmla="*/ 199817 w 1146952"/>
                  <a:gd name="connsiteY6" fmla="*/ 1704762 h 1704762"/>
                  <a:gd name="connsiteX7" fmla="*/ 0 w 1146952"/>
                  <a:gd name="connsiteY7" fmla="*/ 1704762 h 1704762"/>
                  <a:gd name="connsiteX8" fmla="*/ 380998 w 1146952"/>
                  <a:gd name="connsiteY8" fmla="*/ 142035 h 1704762"/>
                  <a:gd name="connsiteX9" fmla="*/ 379858 w 1146952"/>
                  <a:gd name="connsiteY9" fmla="*/ 138010 h 1704762"/>
                  <a:gd name="connsiteX10" fmla="*/ 573476 w 1146952"/>
                  <a:gd name="connsiteY10" fmla="*/ 0 h 1704762"/>
                  <a:gd name="connsiteX0" fmla="*/ 573476 w 1146952"/>
                  <a:gd name="connsiteY0" fmla="*/ 0 h 1704762"/>
                  <a:gd name="connsiteX1" fmla="*/ 767094 w 1146952"/>
                  <a:gd name="connsiteY1" fmla="*/ 138010 h 1704762"/>
                  <a:gd name="connsiteX2" fmla="*/ 1146952 w 1146952"/>
                  <a:gd name="connsiteY2" fmla="*/ 1704762 h 1704762"/>
                  <a:gd name="connsiteX3" fmla="*/ 954561 w 1146952"/>
                  <a:gd name="connsiteY3" fmla="*/ 1704762 h 1704762"/>
                  <a:gd name="connsiteX4" fmla="*/ 824898 w 1146952"/>
                  <a:gd name="connsiteY4" fmla="*/ 1141353 h 1704762"/>
                  <a:gd name="connsiteX5" fmla="*/ 329480 w 1146952"/>
                  <a:gd name="connsiteY5" fmla="*/ 1141353 h 1704762"/>
                  <a:gd name="connsiteX6" fmla="*/ 199817 w 1146952"/>
                  <a:gd name="connsiteY6" fmla="*/ 1704762 h 1704762"/>
                  <a:gd name="connsiteX7" fmla="*/ 0 w 1146952"/>
                  <a:gd name="connsiteY7" fmla="*/ 1704762 h 1704762"/>
                  <a:gd name="connsiteX8" fmla="*/ 379858 w 1146952"/>
                  <a:gd name="connsiteY8" fmla="*/ 138010 h 1704762"/>
                  <a:gd name="connsiteX9" fmla="*/ 573476 w 1146952"/>
                  <a:gd name="connsiteY9" fmla="*/ 0 h 17047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46952" h="1704762">
                    <a:moveTo>
                      <a:pt x="573476" y="0"/>
                    </a:moveTo>
                    <a:cubicBezTo>
                      <a:pt x="680408" y="0"/>
                      <a:pt x="767094" y="61789"/>
                      <a:pt x="767094" y="138010"/>
                    </a:cubicBezTo>
                    <a:lnTo>
                      <a:pt x="1146952" y="1704762"/>
                    </a:lnTo>
                    <a:lnTo>
                      <a:pt x="954561" y="1704762"/>
                    </a:lnTo>
                    <a:lnTo>
                      <a:pt x="824898" y="1141353"/>
                    </a:lnTo>
                    <a:lnTo>
                      <a:pt x="329480" y="1141353"/>
                    </a:lnTo>
                    <a:lnTo>
                      <a:pt x="199817" y="1704762"/>
                    </a:lnTo>
                    <a:lnTo>
                      <a:pt x="0" y="1704762"/>
                    </a:lnTo>
                    <a:lnTo>
                      <a:pt x="379858" y="138010"/>
                    </a:lnTo>
                    <a:cubicBezTo>
                      <a:pt x="379858" y="61789"/>
                      <a:pt x="466544" y="0"/>
                      <a:pt x="573476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7" name="グループ化 16">
                <a:extLst>
                  <a:ext uri="{FF2B5EF4-FFF2-40B4-BE49-F238E27FC236}">
                    <a16:creationId xmlns:a16="http://schemas.microsoft.com/office/drawing/2014/main" id="{BA9CDDB7-E4E0-4B56-BB45-B5E7013FD6CF}"/>
                  </a:ext>
                </a:extLst>
              </p:cNvPr>
              <p:cNvGrpSpPr/>
              <p:nvPr/>
            </p:nvGrpSpPr>
            <p:grpSpPr>
              <a:xfrm>
                <a:off x="5493641" y="2676726"/>
                <a:ext cx="709659" cy="709659"/>
                <a:chOff x="5493641" y="2676726"/>
                <a:chExt cx="709659" cy="709659"/>
              </a:xfrm>
            </p:grpSpPr>
            <p:sp>
              <p:nvSpPr>
                <p:cNvPr id="8" name="楕円 7">
                  <a:extLst>
                    <a:ext uri="{FF2B5EF4-FFF2-40B4-BE49-F238E27FC236}">
                      <a16:creationId xmlns:a16="http://schemas.microsoft.com/office/drawing/2014/main" id="{877D0E99-0A8D-45E7-A4CF-2D7CB4E27074}"/>
                    </a:ext>
                  </a:extLst>
                </p:cNvPr>
                <p:cNvSpPr/>
                <p:nvPr/>
              </p:nvSpPr>
              <p:spPr>
                <a:xfrm>
                  <a:off x="5493641" y="2676726"/>
                  <a:ext cx="709659" cy="709659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" name="楕円 9">
                  <a:extLst>
                    <a:ext uri="{FF2B5EF4-FFF2-40B4-BE49-F238E27FC236}">
                      <a16:creationId xmlns:a16="http://schemas.microsoft.com/office/drawing/2014/main" id="{5DE05837-33BA-4F0C-8863-5C909A3A8DB3}"/>
                    </a:ext>
                  </a:extLst>
                </p:cNvPr>
                <p:cNvSpPr/>
                <p:nvPr/>
              </p:nvSpPr>
              <p:spPr>
                <a:xfrm>
                  <a:off x="5625379" y="2808465"/>
                  <a:ext cx="446182" cy="446182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906FC1A0-352F-4418-9453-DF1FF3EAA081}"/>
              </a:ext>
            </a:extLst>
          </p:cNvPr>
          <p:cNvGrpSpPr/>
          <p:nvPr/>
        </p:nvGrpSpPr>
        <p:grpSpPr>
          <a:xfrm>
            <a:off x="3105390" y="272972"/>
            <a:ext cx="5486160" cy="5486160"/>
            <a:chOff x="3105390" y="272972"/>
            <a:chExt cx="5486160" cy="5486160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81FA4333-C964-4805-9528-0BF02E48084D}"/>
                </a:ext>
              </a:extLst>
            </p:cNvPr>
            <p:cNvGrpSpPr/>
            <p:nvPr/>
          </p:nvGrpSpPr>
          <p:grpSpPr>
            <a:xfrm>
              <a:off x="5625379" y="2915375"/>
              <a:ext cx="446182" cy="1585426"/>
              <a:chOff x="5625379" y="2915375"/>
              <a:chExt cx="446182" cy="1585426"/>
            </a:xfrm>
          </p:grpSpPr>
          <p:sp>
            <p:nvSpPr>
              <p:cNvPr id="24" name="楕円 23">
                <a:extLst>
                  <a:ext uri="{FF2B5EF4-FFF2-40B4-BE49-F238E27FC236}">
                    <a16:creationId xmlns:a16="http://schemas.microsoft.com/office/drawing/2014/main" id="{A23148C7-4630-469E-A876-CCCFD1E6E6E5}"/>
                  </a:ext>
                </a:extLst>
              </p:cNvPr>
              <p:cNvSpPr/>
              <p:nvPr/>
            </p:nvSpPr>
            <p:spPr>
              <a:xfrm>
                <a:off x="5797539" y="2983924"/>
                <a:ext cx="101864" cy="101864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5" name="グループ化 24">
                <a:extLst>
                  <a:ext uri="{FF2B5EF4-FFF2-40B4-BE49-F238E27FC236}">
                    <a16:creationId xmlns:a16="http://schemas.microsoft.com/office/drawing/2014/main" id="{CC617B54-1D8E-4746-8095-6A9622F3C1A2}"/>
                  </a:ext>
                </a:extLst>
              </p:cNvPr>
              <p:cNvGrpSpPr/>
              <p:nvPr/>
            </p:nvGrpSpPr>
            <p:grpSpPr>
              <a:xfrm>
                <a:off x="5625379" y="2915375"/>
                <a:ext cx="446182" cy="1585426"/>
                <a:chOff x="59865" y="1755646"/>
                <a:chExt cx="211598" cy="751875"/>
              </a:xfrm>
            </p:grpSpPr>
            <p:sp>
              <p:nvSpPr>
                <p:cNvPr id="26" name="四角形: 角を丸くする 25">
                  <a:extLst>
                    <a:ext uri="{FF2B5EF4-FFF2-40B4-BE49-F238E27FC236}">
                      <a16:creationId xmlns:a16="http://schemas.microsoft.com/office/drawing/2014/main" id="{10A3DC35-1AFD-49DD-AE47-84459FE4F400}"/>
                    </a:ext>
                  </a:extLst>
                </p:cNvPr>
                <p:cNvSpPr/>
                <p:nvPr/>
              </p:nvSpPr>
              <p:spPr>
                <a:xfrm>
                  <a:off x="120659" y="1755646"/>
                  <a:ext cx="90010" cy="67781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" name="楕円 26">
                  <a:extLst>
                    <a:ext uri="{FF2B5EF4-FFF2-40B4-BE49-F238E27FC236}">
                      <a16:creationId xmlns:a16="http://schemas.microsoft.com/office/drawing/2014/main" id="{7310AAEF-F2C9-4C4F-872C-18AA1B5F5A52}"/>
                    </a:ext>
                  </a:extLst>
                </p:cNvPr>
                <p:cNvSpPr/>
                <p:nvPr/>
              </p:nvSpPr>
              <p:spPr>
                <a:xfrm>
                  <a:off x="59865" y="2295923"/>
                  <a:ext cx="211598" cy="211598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楕円 27">
                  <a:extLst>
                    <a:ext uri="{FF2B5EF4-FFF2-40B4-BE49-F238E27FC236}">
                      <a16:creationId xmlns:a16="http://schemas.microsoft.com/office/drawing/2014/main" id="{F300641F-A78D-4316-A336-834931301D02}"/>
                    </a:ext>
                  </a:extLst>
                </p:cNvPr>
                <p:cNvSpPr/>
                <p:nvPr/>
              </p:nvSpPr>
              <p:spPr>
                <a:xfrm>
                  <a:off x="96493" y="2332551"/>
                  <a:ext cx="138342" cy="13834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24597ED1-48D9-4AEF-A7E8-CD0DF47535F0}"/>
                    </a:ext>
                  </a:extLst>
                </p:cNvPr>
                <p:cNvSpPr/>
                <p:nvPr/>
              </p:nvSpPr>
              <p:spPr>
                <a:xfrm>
                  <a:off x="142804" y="1787884"/>
                  <a:ext cx="45720" cy="45720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3" name="八角形 22">
              <a:extLst>
                <a:ext uri="{FF2B5EF4-FFF2-40B4-BE49-F238E27FC236}">
                  <a16:creationId xmlns:a16="http://schemas.microsoft.com/office/drawing/2014/main" id="{8AB00531-8C4A-4F46-8805-A0E43CA98F74}"/>
                </a:ext>
              </a:extLst>
            </p:cNvPr>
            <p:cNvSpPr/>
            <p:nvPr/>
          </p:nvSpPr>
          <p:spPr>
            <a:xfrm>
              <a:off x="3105390" y="272972"/>
              <a:ext cx="5486160" cy="5486160"/>
            </a:xfrm>
            <a:prstGeom prst="octagon">
              <a:avLst/>
            </a:prstGeom>
            <a:solidFill>
              <a:srgbClr val="FFFFFF">
                <a:alpha val="0"/>
              </a:srgbClr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42C87255-A276-4CCF-8A24-612BD7DAA4D0}"/>
              </a:ext>
            </a:extLst>
          </p:cNvPr>
          <p:cNvSpPr txBox="1"/>
          <p:nvPr/>
        </p:nvSpPr>
        <p:spPr>
          <a:xfrm>
            <a:off x="313978" y="321624"/>
            <a:ext cx="11515166" cy="2593751"/>
          </a:xfrm>
          <a:prstGeom prst="rect">
            <a:avLst/>
          </a:prstGeom>
          <a:noFill/>
        </p:spPr>
        <p:txBody>
          <a:bodyPr wrap="none" rtlCol="0">
            <a:prstTxWarp prst="textDeflateBottom">
              <a:avLst>
                <a:gd name="adj" fmla="val 57275"/>
              </a:avLst>
            </a:prstTxWarp>
            <a:spAutoFit/>
          </a:bodyPr>
          <a:lstStyle/>
          <a:p>
            <a:r>
              <a:rPr kumimoji="1" lang="ja-JP" altLang="en-US" b="1" dirty="0">
                <a:ln w="28575">
                  <a:solidFill>
                    <a:sysClr val="windowText" lastClr="000000"/>
                  </a:solidFill>
                </a:ln>
                <a:solidFill>
                  <a:srgbClr val="00B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ガ</a:t>
            </a:r>
            <a:r>
              <a:rPr kumimoji="1" lang="ja-JP" altLang="en-US" b="1" dirty="0">
                <a:ln w="28575">
                  <a:solidFill>
                    <a:sysClr val="windowText" lastClr="000000"/>
                  </a:solidFill>
                </a:ln>
                <a:solidFill>
                  <a:srgbClr val="FF669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ラ</a:t>
            </a:r>
            <a:r>
              <a:rPr kumimoji="1" lang="ja-JP" altLang="en-US" b="1" dirty="0">
                <a:ln w="28575">
                  <a:solidFill>
                    <a:sysClr val="windowText" lastClr="000000"/>
                  </a:solidFill>
                </a:ln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ポ</a:t>
            </a:r>
            <a:r>
              <a:rPr kumimoji="1" lang="ja-JP" altLang="en-US" b="1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ン</a:t>
            </a:r>
            <a:r>
              <a:rPr kumimoji="1" lang="ja-JP" altLang="en-US" b="1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抽選</a:t>
            </a:r>
          </a:p>
        </p:txBody>
      </p:sp>
      <p:sp>
        <p:nvSpPr>
          <p:cNvPr id="2" name="楕円 1">
            <a:hlinkClick r:id="rId2" action="ppaction://hlinksldjump"/>
            <a:extLst>
              <a:ext uri="{FF2B5EF4-FFF2-40B4-BE49-F238E27FC236}">
                <a16:creationId xmlns:a16="http://schemas.microsoft.com/office/drawing/2014/main" id="{BF9CD384-894E-4EED-B421-5172FEE59219}"/>
              </a:ext>
            </a:extLst>
          </p:cNvPr>
          <p:cNvSpPr/>
          <p:nvPr/>
        </p:nvSpPr>
        <p:spPr bwMode="auto">
          <a:xfrm>
            <a:off x="9657564" y="4341474"/>
            <a:ext cx="2000689" cy="2000689"/>
          </a:xfrm>
          <a:prstGeom prst="ellipse">
            <a:avLst/>
          </a:prstGeom>
          <a:solidFill>
            <a:srgbClr val="0070C0"/>
          </a:solidFill>
          <a:ln w="9525">
            <a:solidFill>
              <a:schemeClr val="tx1"/>
            </a:solidFill>
            <a:round/>
            <a:headEnd/>
            <a:tailEnd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txBody>
          <a:bodyPr wrap="none"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+mj-ea"/>
                <a:ea typeface="+mj-ea"/>
              </a:rPr>
              <a:t>スタート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7E68A461-788E-402E-BA27-2CDE1ECDDA2C}"/>
              </a:ext>
            </a:extLst>
          </p:cNvPr>
          <p:cNvGrpSpPr/>
          <p:nvPr/>
        </p:nvGrpSpPr>
        <p:grpSpPr>
          <a:xfrm>
            <a:off x="379372" y="3312048"/>
            <a:ext cx="1823129" cy="3270126"/>
            <a:chOff x="379372" y="3312048"/>
            <a:chExt cx="1823129" cy="3270126"/>
          </a:xfrm>
        </p:grpSpPr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6A2E7E66-73F3-40BF-B515-16778E1BB0F4}"/>
                </a:ext>
              </a:extLst>
            </p:cNvPr>
            <p:cNvSpPr/>
            <p:nvPr/>
          </p:nvSpPr>
          <p:spPr bwMode="auto">
            <a:xfrm>
              <a:off x="379372" y="3526815"/>
              <a:ext cx="355885" cy="355885"/>
            </a:xfrm>
            <a:prstGeom prst="ellips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46C04999-FC18-4837-8226-634CF9C061B9}"/>
                </a:ext>
              </a:extLst>
            </p:cNvPr>
            <p:cNvSpPr/>
            <p:nvPr/>
          </p:nvSpPr>
          <p:spPr bwMode="auto">
            <a:xfrm>
              <a:off x="379372" y="4153056"/>
              <a:ext cx="355885" cy="355885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楕円 31">
              <a:extLst>
                <a:ext uri="{FF2B5EF4-FFF2-40B4-BE49-F238E27FC236}">
                  <a16:creationId xmlns:a16="http://schemas.microsoft.com/office/drawing/2014/main" id="{EB2FB9FA-9297-4D3E-AAAD-1C3888E998E9}"/>
                </a:ext>
              </a:extLst>
            </p:cNvPr>
            <p:cNvSpPr/>
            <p:nvPr/>
          </p:nvSpPr>
          <p:spPr bwMode="auto">
            <a:xfrm>
              <a:off x="379372" y="4762941"/>
              <a:ext cx="355885" cy="355885"/>
            </a:xfrm>
            <a:prstGeom prst="ellipse">
              <a:avLst/>
            </a:prstGeom>
            <a:solidFill>
              <a:srgbClr val="0070C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楕円 32">
              <a:extLst>
                <a:ext uri="{FF2B5EF4-FFF2-40B4-BE49-F238E27FC236}">
                  <a16:creationId xmlns:a16="http://schemas.microsoft.com/office/drawing/2014/main" id="{372EEA42-5BE3-463C-8B45-2AD29F92D493}"/>
                </a:ext>
              </a:extLst>
            </p:cNvPr>
            <p:cNvSpPr/>
            <p:nvPr/>
          </p:nvSpPr>
          <p:spPr bwMode="auto">
            <a:xfrm>
              <a:off x="379372" y="5416085"/>
              <a:ext cx="355885" cy="355885"/>
            </a:xfrm>
            <a:prstGeom prst="ellipse">
              <a:avLst/>
            </a:prstGeom>
            <a:solidFill>
              <a:srgbClr val="00B05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楕円 33">
              <a:extLst>
                <a:ext uri="{FF2B5EF4-FFF2-40B4-BE49-F238E27FC236}">
                  <a16:creationId xmlns:a16="http://schemas.microsoft.com/office/drawing/2014/main" id="{B2C9D343-AFA1-4C76-A592-6E08E2F90ABF}"/>
                </a:ext>
              </a:extLst>
            </p:cNvPr>
            <p:cNvSpPr/>
            <p:nvPr/>
          </p:nvSpPr>
          <p:spPr bwMode="auto">
            <a:xfrm>
              <a:off x="379372" y="6069227"/>
              <a:ext cx="355885" cy="355885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F5CE63D2-1C68-40C3-83C0-516BAC7BCAEA}"/>
                </a:ext>
              </a:extLst>
            </p:cNvPr>
            <p:cNvSpPr txBox="1"/>
            <p:nvPr/>
          </p:nvSpPr>
          <p:spPr>
            <a:xfrm>
              <a:off x="940617" y="3312048"/>
              <a:ext cx="1261884" cy="327012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kumimoji="1" lang="ja-JP" altLang="en-US" sz="2800" b="1" dirty="0">
                  <a:latin typeface="+mj-ea"/>
                  <a:ea typeface="+mj-ea"/>
                </a:rPr>
                <a:t>一等賞</a:t>
              </a:r>
              <a:endParaRPr kumimoji="1" lang="en-US" altLang="ja-JP" sz="2800" b="1" dirty="0">
                <a:latin typeface="+mj-ea"/>
                <a:ea typeface="+mj-ea"/>
              </a:endParaRPr>
            </a:p>
            <a:p>
              <a:pPr>
                <a:lnSpc>
                  <a:spcPct val="150000"/>
                </a:lnSpc>
              </a:pPr>
              <a:r>
                <a:rPr lang="ja-JP" altLang="en-US" sz="2800" b="1" dirty="0">
                  <a:latin typeface="+mj-ea"/>
                  <a:ea typeface="+mj-ea"/>
                </a:rPr>
                <a:t>二等賞</a:t>
              </a:r>
              <a:endParaRPr lang="en-US" altLang="ja-JP" sz="2800" b="1" dirty="0">
                <a:latin typeface="+mj-ea"/>
                <a:ea typeface="+mj-ea"/>
              </a:endParaRPr>
            </a:p>
            <a:p>
              <a:pPr>
                <a:lnSpc>
                  <a:spcPct val="150000"/>
                </a:lnSpc>
              </a:pPr>
              <a:r>
                <a:rPr lang="ja-JP" altLang="en-US" sz="2800" b="1" dirty="0">
                  <a:latin typeface="+mj-ea"/>
                  <a:ea typeface="+mj-ea"/>
                </a:rPr>
                <a:t>三等賞</a:t>
              </a:r>
              <a:endParaRPr lang="en-US" altLang="ja-JP" sz="2800" b="1" dirty="0">
                <a:latin typeface="+mj-ea"/>
                <a:ea typeface="+mj-ea"/>
              </a:endParaRPr>
            </a:p>
            <a:p>
              <a:pPr>
                <a:lnSpc>
                  <a:spcPct val="150000"/>
                </a:lnSpc>
              </a:pPr>
              <a:r>
                <a:rPr kumimoji="1" lang="ja-JP" altLang="en-US" sz="2800" b="1" dirty="0">
                  <a:latin typeface="+mj-ea"/>
                  <a:ea typeface="+mj-ea"/>
                </a:rPr>
                <a:t>四</a:t>
              </a:r>
              <a:r>
                <a:rPr lang="ja-JP" altLang="en-US" sz="2800" b="1" dirty="0">
                  <a:latin typeface="+mj-ea"/>
                  <a:ea typeface="+mj-ea"/>
                </a:rPr>
                <a:t>等賞</a:t>
              </a:r>
              <a:endParaRPr lang="en-US" altLang="ja-JP" sz="2800" b="1" dirty="0">
                <a:latin typeface="+mj-ea"/>
                <a:ea typeface="+mj-ea"/>
              </a:endParaRPr>
            </a:p>
            <a:p>
              <a:pPr>
                <a:lnSpc>
                  <a:spcPct val="150000"/>
                </a:lnSpc>
              </a:pPr>
              <a:r>
                <a:rPr kumimoji="1" lang="ja-JP" altLang="en-US" sz="2800" b="1" dirty="0">
                  <a:latin typeface="+mj-ea"/>
                  <a:ea typeface="+mj-ea"/>
                </a:rPr>
                <a:t>はずれ</a:t>
              </a:r>
              <a:endParaRPr kumimoji="1" lang="en-US" altLang="ja-JP" sz="2800" b="1" dirty="0"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769529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2500"/>
                            </p:stCondLst>
                            <p:childTnLst>
                              <p:par>
                                <p:cTn id="15" presetID="26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2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8A469D7C-A661-443B-B9F8-42BFEF64F82C}"/>
              </a:ext>
            </a:extLst>
          </p:cNvPr>
          <p:cNvGrpSpPr/>
          <p:nvPr/>
        </p:nvGrpSpPr>
        <p:grpSpPr>
          <a:xfrm>
            <a:off x="3607502" y="548680"/>
            <a:ext cx="4934742" cy="4934742"/>
            <a:chOff x="3381100" y="548680"/>
            <a:chExt cx="4934742" cy="4934742"/>
          </a:xfrm>
        </p:grpSpPr>
        <p:sp>
          <p:nvSpPr>
            <p:cNvPr id="3" name="八角形 2">
              <a:extLst>
                <a:ext uri="{FF2B5EF4-FFF2-40B4-BE49-F238E27FC236}">
                  <a16:creationId xmlns:a16="http://schemas.microsoft.com/office/drawing/2014/main" id="{2F371853-E240-4338-932D-EA9917959FE3}"/>
                </a:ext>
              </a:extLst>
            </p:cNvPr>
            <p:cNvSpPr/>
            <p:nvPr/>
          </p:nvSpPr>
          <p:spPr>
            <a:xfrm>
              <a:off x="3381100" y="548680"/>
              <a:ext cx="4934742" cy="4934742"/>
            </a:xfrm>
            <a:prstGeom prst="octagon">
              <a:avLst/>
            </a:pr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八角形 3">
              <a:extLst>
                <a:ext uri="{FF2B5EF4-FFF2-40B4-BE49-F238E27FC236}">
                  <a16:creationId xmlns:a16="http://schemas.microsoft.com/office/drawing/2014/main" id="{D442B511-C389-4CFD-8DF0-62FAD154E263}"/>
                </a:ext>
              </a:extLst>
            </p:cNvPr>
            <p:cNvSpPr/>
            <p:nvPr/>
          </p:nvSpPr>
          <p:spPr>
            <a:xfrm>
              <a:off x="3573208" y="740789"/>
              <a:ext cx="4550524" cy="4550525"/>
            </a:xfrm>
            <a:prstGeom prst="octagon">
              <a:avLst/>
            </a:prstGeom>
            <a:solidFill>
              <a:srgbClr val="FFCC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8731277F-F78A-439B-8542-D5F4B8B5601A}"/>
              </a:ext>
            </a:extLst>
          </p:cNvPr>
          <p:cNvGrpSpPr/>
          <p:nvPr/>
        </p:nvGrpSpPr>
        <p:grpSpPr>
          <a:xfrm>
            <a:off x="2676997" y="2553004"/>
            <a:ext cx="6795755" cy="3974306"/>
            <a:chOff x="2450595" y="2553004"/>
            <a:chExt cx="6795755" cy="3974306"/>
          </a:xfrm>
        </p:grpSpPr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EAFBF1B7-426A-416E-9C49-B5013771F35E}"/>
                </a:ext>
              </a:extLst>
            </p:cNvPr>
            <p:cNvSpPr/>
            <p:nvPr/>
          </p:nvSpPr>
          <p:spPr>
            <a:xfrm>
              <a:off x="2450595" y="6147714"/>
              <a:ext cx="6795755" cy="37959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" name="四角形: 上の 2 つの角を丸める 5">
              <a:extLst>
                <a:ext uri="{FF2B5EF4-FFF2-40B4-BE49-F238E27FC236}">
                  <a16:creationId xmlns:a16="http://schemas.microsoft.com/office/drawing/2014/main" id="{CDE53A03-5C74-4255-9783-B8F8DBFBC5D8}"/>
                </a:ext>
              </a:extLst>
            </p:cNvPr>
            <p:cNvSpPr/>
            <p:nvPr/>
          </p:nvSpPr>
          <p:spPr>
            <a:xfrm>
              <a:off x="5493641" y="5902002"/>
              <a:ext cx="3391596" cy="249653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18ABF4BC-DBB7-4168-810C-1B5DC262EB40}"/>
                </a:ext>
              </a:extLst>
            </p:cNvPr>
            <p:cNvGrpSpPr/>
            <p:nvPr/>
          </p:nvGrpSpPr>
          <p:grpSpPr>
            <a:xfrm>
              <a:off x="4639222" y="2553004"/>
              <a:ext cx="2418497" cy="3594712"/>
              <a:chOff x="4639222" y="2553004"/>
              <a:chExt cx="2418497" cy="3594712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36F83980-9787-4789-84EB-816EDF990A76}"/>
                  </a:ext>
                </a:extLst>
              </p:cNvPr>
              <p:cNvSpPr/>
              <p:nvPr/>
            </p:nvSpPr>
            <p:spPr>
              <a:xfrm>
                <a:off x="4639222" y="2553004"/>
                <a:ext cx="2418497" cy="3594712"/>
              </a:xfrm>
              <a:custGeom>
                <a:avLst/>
                <a:gdLst>
                  <a:gd name="connsiteX0" fmla="*/ 573476 w 1146952"/>
                  <a:gd name="connsiteY0" fmla="*/ 0 h 1704762"/>
                  <a:gd name="connsiteX1" fmla="*/ 767094 w 1146952"/>
                  <a:gd name="connsiteY1" fmla="*/ 138010 h 1704762"/>
                  <a:gd name="connsiteX2" fmla="*/ 765954 w 1146952"/>
                  <a:gd name="connsiteY2" fmla="*/ 142035 h 1704762"/>
                  <a:gd name="connsiteX3" fmla="*/ 1146952 w 1146952"/>
                  <a:gd name="connsiteY3" fmla="*/ 1704762 h 1704762"/>
                  <a:gd name="connsiteX4" fmla="*/ 954561 w 1146952"/>
                  <a:gd name="connsiteY4" fmla="*/ 1704762 h 1704762"/>
                  <a:gd name="connsiteX5" fmla="*/ 824898 w 1146952"/>
                  <a:gd name="connsiteY5" fmla="*/ 1141353 h 1704762"/>
                  <a:gd name="connsiteX6" fmla="*/ 329480 w 1146952"/>
                  <a:gd name="connsiteY6" fmla="*/ 1141353 h 1704762"/>
                  <a:gd name="connsiteX7" fmla="*/ 199817 w 1146952"/>
                  <a:gd name="connsiteY7" fmla="*/ 1704762 h 1704762"/>
                  <a:gd name="connsiteX8" fmla="*/ 0 w 1146952"/>
                  <a:gd name="connsiteY8" fmla="*/ 1704762 h 1704762"/>
                  <a:gd name="connsiteX9" fmla="*/ 380998 w 1146952"/>
                  <a:gd name="connsiteY9" fmla="*/ 142035 h 1704762"/>
                  <a:gd name="connsiteX10" fmla="*/ 379858 w 1146952"/>
                  <a:gd name="connsiteY10" fmla="*/ 138010 h 1704762"/>
                  <a:gd name="connsiteX11" fmla="*/ 573476 w 1146952"/>
                  <a:gd name="connsiteY11" fmla="*/ 0 h 1704762"/>
                  <a:gd name="connsiteX0" fmla="*/ 573476 w 1146952"/>
                  <a:gd name="connsiteY0" fmla="*/ 0 h 1704762"/>
                  <a:gd name="connsiteX1" fmla="*/ 767094 w 1146952"/>
                  <a:gd name="connsiteY1" fmla="*/ 138010 h 1704762"/>
                  <a:gd name="connsiteX2" fmla="*/ 1146952 w 1146952"/>
                  <a:gd name="connsiteY2" fmla="*/ 1704762 h 1704762"/>
                  <a:gd name="connsiteX3" fmla="*/ 954561 w 1146952"/>
                  <a:gd name="connsiteY3" fmla="*/ 1704762 h 1704762"/>
                  <a:gd name="connsiteX4" fmla="*/ 824898 w 1146952"/>
                  <a:gd name="connsiteY4" fmla="*/ 1141353 h 1704762"/>
                  <a:gd name="connsiteX5" fmla="*/ 329480 w 1146952"/>
                  <a:gd name="connsiteY5" fmla="*/ 1141353 h 1704762"/>
                  <a:gd name="connsiteX6" fmla="*/ 199817 w 1146952"/>
                  <a:gd name="connsiteY6" fmla="*/ 1704762 h 1704762"/>
                  <a:gd name="connsiteX7" fmla="*/ 0 w 1146952"/>
                  <a:gd name="connsiteY7" fmla="*/ 1704762 h 1704762"/>
                  <a:gd name="connsiteX8" fmla="*/ 380998 w 1146952"/>
                  <a:gd name="connsiteY8" fmla="*/ 142035 h 1704762"/>
                  <a:gd name="connsiteX9" fmla="*/ 379858 w 1146952"/>
                  <a:gd name="connsiteY9" fmla="*/ 138010 h 1704762"/>
                  <a:gd name="connsiteX10" fmla="*/ 573476 w 1146952"/>
                  <a:gd name="connsiteY10" fmla="*/ 0 h 1704762"/>
                  <a:gd name="connsiteX0" fmla="*/ 573476 w 1146952"/>
                  <a:gd name="connsiteY0" fmla="*/ 0 h 1704762"/>
                  <a:gd name="connsiteX1" fmla="*/ 767094 w 1146952"/>
                  <a:gd name="connsiteY1" fmla="*/ 138010 h 1704762"/>
                  <a:gd name="connsiteX2" fmla="*/ 1146952 w 1146952"/>
                  <a:gd name="connsiteY2" fmla="*/ 1704762 h 1704762"/>
                  <a:gd name="connsiteX3" fmla="*/ 954561 w 1146952"/>
                  <a:gd name="connsiteY3" fmla="*/ 1704762 h 1704762"/>
                  <a:gd name="connsiteX4" fmla="*/ 824898 w 1146952"/>
                  <a:gd name="connsiteY4" fmla="*/ 1141353 h 1704762"/>
                  <a:gd name="connsiteX5" fmla="*/ 329480 w 1146952"/>
                  <a:gd name="connsiteY5" fmla="*/ 1141353 h 1704762"/>
                  <a:gd name="connsiteX6" fmla="*/ 199817 w 1146952"/>
                  <a:gd name="connsiteY6" fmla="*/ 1704762 h 1704762"/>
                  <a:gd name="connsiteX7" fmla="*/ 0 w 1146952"/>
                  <a:gd name="connsiteY7" fmla="*/ 1704762 h 1704762"/>
                  <a:gd name="connsiteX8" fmla="*/ 379858 w 1146952"/>
                  <a:gd name="connsiteY8" fmla="*/ 138010 h 1704762"/>
                  <a:gd name="connsiteX9" fmla="*/ 573476 w 1146952"/>
                  <a:gd name="connsiteY9" fmla="*/ 0 h 17047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46952" h="1704762">
                    <a:moveTo>
                      <a:pt x="573476" y="0"/>
                    </a:moveTo>
                    <a:cubicBezTo>
                      <a:pt x="680408" y="0"/>
                      <a:pt x="767094" y="61789"/>
                      <a:pt x="767094" y="138010"/>
                    </a:cubicBezTo>
                    <a:lnTo>
                      <a:pt x="1146952" y="1704762"/>
                    </a:lnTo>
                    <a:lnTo>
                      <a:pt x="954561" y="1704762"/>
                    </a:lnTo>
                    <a:lnTo>
                      <a:pt x="824898" y="1141353"/>
                    </a:lnTo>
                    <a:lnTo>
                      <a:pt x="329480" y="1141353"/>
                    </a:lnTo>
                    <a:lnTo>
                      <a:pt x="199817" y="1704762"/>
                    </a:lnTo>
                    <a:lnTo>
                      <a:pt x="0" y="1704762"/>
                    </a:lnTo>
                    <a:lnTo>
                      <a:pt x="379858" y="138010"/>
                    </a:lnTo>
                    <a:cubicBezTo>
                      <a:pt x="379858" y="61789"/>
                      <a:pt x="466544" y="0"/>
                      <a:pt x="573476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7" name="グループ化 16">
                <a:extLst>
                  <a:ext uri="{FF2B5EF4-FFF2-40B4-BE49-F238E27FC236}">
                    <a16:creationId xmlns:a16="http://schemas.microsoft.com/office/drawing/2014/main" id="{BA9CDDB7-E4E0-4B56-BB45-B5E7013FD6CF}"/>
                  </a:ext>
                </a:extLst>
              </p:cNvPr>
              <p:cNvGrpSpPr/>
              <p:nvPr/>
            </p:nvGrpSpPr>
            <p:grpSpPr>
              <a:xfrm>
                <a:off x="5493641" y="2676726"/>
                <a:ext cx="709659" cy="709659"/>
                <a:chOff x="5493641" y="2676726"/>
                <a:chExt cx="709659" cy="709659"/>
              </a:xfrm>
            </p:grpSpPr>
            <p:sp>
              <p:nvSpPr>
                <p:cNvPr id="8" name="楕円 7">
                  <a:extLst>
                    <a:ext uri="{FF2B5EF4-FFF2-40B4-BE49-F238E27FC236}">
                      <a16:creationId xmlns:a16="http://schemas.microsoft.com/office/drawing/2014/main" id="{877D0E99-0A8D-45E7-A4CF-2D7CB4E27074}"/>
                    </a:ext>
                  </a:extLst>
                </p:cNvPr>
                <p:cNvSpPr/>
                <p:nvPr/>
              </p:nvSpPr>
              <p:spPr>
                <a:xfrm>
                  <a:off x="5493641" y="2676726"/>
                  <a:ext cx="709659" cy="709659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" name="楕円 9">
                  <a:extLst>
                    <a:ext uri="{FF2B5EF4-FFF2-40B4-BE49-F238E27FC236}">
                      <a16:creationId xmlns:a16="http://schemas.microsoft.com/office/drawing/2014/main" id="{5DE05837-33BA-4F0C-8863-5C909A3A8DB3}"/>
                    </a:ext>
                  </a:extLst>
                </p:cNvPr>
                <p:cNvSpPr/>
                <p:nvPr/>
              </p:nvSpPr>
              <p:spPr>
                <a:xfrm>
                  <a:off x="5625379" y="2808465"/>
                  <a:ext cx="446182" cy="446182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906FC1A0-352F-4418-9453-DF1FF3EAA081}"/>
              </a:ext>
            </a:extLst>
          </p:cNvPr>
          <p:cNvGrpSpPr/>
          <p:nvPr/>
        </p:nvGrpSpPr>
        <p:grpSpPr>
          <a:xfrm>
            <a:off x="3331792" y="272972"/>
            <a:ext cx="5486160" cy="5486160"/>
            <a:chOff x="3105390" y="272972"/>
            <a:chExt cx="5486160" cy="5486160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81FA4333-C964-4805-9528-0BF02E48084D}"/>
                </a:ext>
              </a:extLst>
            </p:cNvPr>
            <p:cNvGrpSpPr/>
            <p:nvPr/>
          </p:nvGrpSpPr>
          <p:grpSpPr>
            <a:xfrm>
              <a:off x="5625379" y="2915375"/>
              <a:ext cx="446182" cy="1585426"/>
              <a:chOff x="5625379" y="2915375"/>
              <a:chExt cx="446182" cy="1585426"/>
            </a:xfrm>
          </p:grpSpPr>
          <p:sp>
            <p:nvSpPr>
              <p:cNvPr id="24" name="楕円 23">
                <a:extLst>
                  <a:ext uri="{FF2B5EF4-FFF2-40B4-BE49-F238E27FC236}">
                    <a16:creationId xmlns:a16="http://schemas.microsoft.com/office/drawing/2014/main" id="{A23148C7-4630-469E-A876-CCCFD1E6E6E5}"/>
                  </a:ext>
                </a:extLst>
              </p:cNvPr>
              <p:cNvSpPr/>
              <p:nvPr/>
            </p:nvSpPr>
            <p:spPr>
              <a:xfrm>
                <a:off x="5797539" y="2983924"/>
                <a:ext cx="101864" cy="101864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5" name="グループ化 24">
                <a:extLst>
                  <a:ext uri="{FF2B5EF4-FFF2-40B4-BE49-F238E27FC236}">
                    <a16:creationId xmlns:a16="http://schemas.microsoft.com/office/drawing/2014/main" id="{CC617B54-1D8E-4746-8095-6A9622F3C1A2}"/>
                  </a:ext>
                </a:extLst>
              </p:cNvPr>
              <p:cNvGrpSpPr/>
              <p:nvPr/>
            </p:nvGrpSpPr>
            <p:grpSpPr>
              <a:xfrm>
                <a:off x="5625379" y="2915375"/>
                <a:ext cx="446182" cy="1585426"/>
                <a:chOff x="59865" y="1755646"/>
                <a:chExt cx="211598" cy="751875"/>
              </a:xfrm>
            </p:grpSpPr>
            <p:sp>
              <p:nvSpPr>
                <p:cNvPr id="26" name="四角形: 角を丸くする 25">
                  <a:extLst>
                    <a:ext uri="{FF2B5EF4-FFF2-40B4-BE49-F238E27FC236}">
                      <a16:creationId xmlns:a16="http://schemas.microsoft.com/office/drawing/2014/main" id="{10A3DC35-1AFD-49DD-AE47-84459FE4F400}"/>
                    </a:ext>
                  </a:extLst>
                </p:cNvPr>
                <p:cNvSpPr/>
                <p:nvPr/>
              </p:nvSpPr>
              <p:spPr>
                <a:xfrm>
                  <a:off x="120659" y="1755646"/>
                  <a:ext cx="90010" cy="67781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" name="楕円 26">
                  <a:extLst>
                    <a:ext uri="{FF2B5EF4-FFF2-40B4-BE49-F238E27FC236}">
                      <a16:creationId xmlns:a16="http://schemas.microsoft.com/office/drawing/2014/main" id="{7310AAEF-F2C9-4C4F-872C-18AA1B5F5A52}"/>
                    </a:ext>
                  </a:extLst>
                </p:cNvPr>
                <p:cNvSpPr/>
                <p:nvPr/>
              </p:nvSpPr>
              <p:spPr>
                <a:xfrm>
                  <a:off x="59865" y="2295923"/>
                  <a:ext cx="211598" cy="211598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楕円 27">
                  <a:extLst>
                    <a:ext uri="{FF2B5EF4-FFF2-40B4-BE49-F238E27FC236}">
                      <a16:creationId xmlns:a16="http://schemas.microsoft.com/office/drawing/2014/main" id="{F300641F-A78D-4316-A336-834931301D02}"/>
                    </a:ext>
                  </a:extLst>
                </p:cNvPr>
                <p:cNvSpPr/>
                <p:nvPr/>
              </p:nvSpPr>
              <p:spPr>
                <a:xfrm>
                  <a:off x="96493" y="2332551"/>
                  <a:ext cx="138342" cy="13834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24597ED1-48D9-4AEF-A7E8-CD0DF47535F0}"/>
                    </a:ext>
                  </a:extLst>
                </p:cNvPr>
                <p:cNvSpPr/>
                <p:nvPr/>
              </p:nvSpPr>
              <p:spPr>
                <a:xfrm>
                  <a:off x="142804" y="1787884"/>
                  <a:ext cx="45720" cy="45720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3" name="八角形 22">
              <a:extLst>
                <a:ext uri="{FF2B5EF4-FFF2-40B4-BE49-F238E27FC236}">
                  <a16:creationId xmlns:a16="http://schemas.microsoft.com/office/drawing/2014/main" id="{8AB00531-8C4A-4F46-8805-A0E43CA98F74}"/>
                </a:ext>
              </a:extLst>
            </p:cNvPr>
            <p:cNvSpPr/>
            <p:nvPr/>
          </p:nvSpPr>
          <p:spPr>
            <a:xfrm>
              <a:off x="3105390" y="272972"/>
              <a:ext cx="5486160" cy="5486160"/>
            </a:xfrm>
            <a:prstGeom prst="octagon">
              <a:avLst/>
            </a:prstGeom>
            <a:solidFill>
              <a:srgbClr val="FFFFFF">
                <a:alpha val="0"/>
              </a:srgbClr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DBB70762-ADAB-41AF-81C0-5F939759C605}"/>
              </a:ext>
            </a:extLst>
          </p:cNvPr>
          <p:cNvGrpSpPr/>
          <p:nvPr/>
        </p:nvGrpSpPr>
        <p:grpSpPr>
          <a:xfrm>
            <a:off x="875420" y="-2198002"/>
            <a:ext cx="10455914" cy="10455914"/>
            <a:chOff x="649018" y="-2198002"/>
            <a:chExt cx="10455914" cy="10455914"/>
          </a:xfrm>
        </p:grpSpPr>
        <p:sp>
          <p:nvSpPr>
            <p:cNvPr id="72" name="楕円 71">
              <a:hlinkClick r:id="rId2" action="ppaction://hlinksldjump"/>
              <a:extLst>
                <a:ext uri="{FF2B5EF4-FFF2-40B4-BE49-F238E27FC236}">
                  <a16:creationId xmlns:a16="http://schemas.microsoft.com/office/drawing/2014/main" id="{8989679B-5909-4170-AA11-4436C1889E23}"/>
                </a:ext>
              </a:extLst>
            </p:cNvPr>
            <p:cNvSpPr/>
            <p:nvPr/>
          </p:nvSpPr>
          <p:spPr bwMode="auto">
            <a:xfrm>
              <a:off x="5312229" y="-2198002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73" name="楕円 72">
              <a:hlinkClick r:id="rId2" action="ppaction://hlinksldjump"/>
              <a:extLst>
                <a:ext uri="{FF2B5EF4-FFF2-40B4-BE49-F238E27FC236}">
                  <a16:creationId xmlns:a16="http://schemas.microsoft.com/office/drawing/2014/main" id="{B5B277D7-3235-4108-8A8A-02AD2A8429D7}"/>
                </a:ext>
              </a:extLst>
            </p:cNvPr>
            <p:cNvSpPr/>
            <p:nvPr/>
          </p:nvSpPr>
          <p:spPr bwMode="auto">
            <a:xfrm rot="10800000">
              <a:off x="5312229" y="7128420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74" name="楕円 73">
              <a:hlinkClick r:id="rId2" action="ppaction://hlinksldjump"/>
              <a:extLst>
                <a:ext uri="{FF2B5EF4-FFF2-40B4-BE49-F238E27FC236}">
                  <a16:creationId xmlns:a16="http://schemas.microsoft.com/office/drawing/2014/main" id="{2828F3A4-41E6-42E8-8660-2EE909B89659}"/>
                </a:ext>
              </a:extLst>
            </p:cNvPr>
            <p:cNvSpPr/>
            <p:nvPr/>
          </p:nvSpPr>
          <p:spPr bwMode="auto">
            <a:xfrm rot="5400000">
              <a:off x="9975439" y="2465209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75" name="楕円 74">
              <a:hlinkClick r:id="rId2" action="ppaction://hlinksldjump"/>
              <a:extLst>
                <a:ext uri="{FF2B5EF4-FFF2-40B4-BE49-F238E27FC236}">
                  <a16:creationId xmlns:a16="http://schemas.microsoft.com/office/drawing/2014/main" id="{455F2F64-2B0B-4991-A7CC-E1DBB29887F8}"/>
                </a:ext>
              </a:extLst>
            </p:cNvPr>
            <p:cNvSpPr/>
            <p:nvPr/>
          </p:nvSpPr>
          <p:spPr bwMode="auto">
            <a:xfrm rot="16200000">
              <a:off x="649017" y="2465209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76" name="楕円 75">
              <a:hlinkClick r:id="rId3" action="ppaction://hlinksldjump"/>
              <a:extLst>
                <a:ext uri="{FF2B5EF4-FFF2-40B4-BE49-F238E27FC236}">
                  <a16:creationId xmlns:a16="http://schemas.microsoft.com/office/drawing/2014/main" id="{00EAC37C-EDA4-4CB1-BDC0-A77D3FBF9537}"/>
                </a:ext>
              </a:extLst>
            </p:cNvPr>
            <p:cNvSpPr/>
            <p:nvPr/>
          </p:nvSpPr>
          <p:spPr bwMode="auto">
            <a:xfrm rot="1800000">
              <a:off x="7643836" y="-1573250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77" name="楕円 76">
              <a:hlinkClick r:id="rId4" action="ppaction://hlinksldjump"/>
              <a:extLst>
                <a:ext uri="{FF2B5EF4-FFF2-40B4-BE49-F238E27FC236}">
                  <a16:creationId xmlns:a16="http://schemas.microsoft.com/office/drawing/2014/main" id="{DE20F260-53C8-4CBA-86FB-4D16830ED664}"/>
                </a:ext>
              </a:extLst>
            </p:cNvPr>
            <p:cNvSpPr/>
            <p:nvPr/>
          </p:nvSpPr>
          <p:spPr bwMode="auto">
            <a:xfrm rot="12600000">
              <a:off x="2980625" y="6503668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78" name="楕円 77">
              <a:hlinkClick r:id="rId4" action="ppaction://hlinksldjump"/>
              <a:extLst>
                <a:ext uri="{FF2B5EF4-FFF2-40B4-BE49-F238E27FC236}">
                  <a16:creationId xmlns:a16="http://schemas.microsoft.com/office/drawing/2014/main" id="{6DC7ACFE-2390-485C-A6FA-25814EC9AAE7}"/>
                </a:ext>
              </a:extLst>
            </p:cNvPr>
            <p:cNvSpPr/>
            <p:nvPr/>
          </p:nvSpPr>
          <p:spPr bwMode="auto">
            <a:xfrm rot="7200000">
              <a:off x="9350689" y="4796815"/>
              <a:ext cx="1129492" cy="1129490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79" name="楕円 78">
              <a:hlinkClick r:id="rId5" action="ppaction://hlinksldjump"/>
              <a:extLst>
                <a:ext uri="{FF2B5EF4-FFF2-40B4-BE49-F238E27FC236}">
                  <a16:creationId xmlns:a16="http://schemas.microsoft.com/office/drawing/2014/main" id="{7A182AA4-A8F7-4997-83D9-A84B92546FAB}"/>
                </a:ext>
              </a:extLst>
            </p:cNvPr>
            <p:cNvSpPr/>
            <p:nvPr/>
          </p:nvSpPr>
          <p:spPr bwMode="auto">
            <a:xfrm rot="18000000">
              <a:off x="1273771" y="133605"/>
              <a:ext cx="1129492" cy="1129490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0" name="楕円 79">
              <a:hlinkClick r:id="rId4" action="ppaction://hlinksldjump"/>
              <a:extLst>
                <a:ext uri="{FF2B5EF4-FFF2-40B4-BE49-F238E27FC236}">
                  <a16:creationId xmlns:a16="http://schemas.microsoft.com/office/drawing/2014/main" id="{2E09304C-3FDB-4C7A-8115-9AAAFAEE087F}"/>
                </a:ext>
              </a:extLst>
            </p:cNvPr>
            <p:cNvSpPr/>
            <p:nvPr/>
          </p:nvSpPr>
          <p:spPr bwMode="auto">
            <a:xfrm rot="19800000">
              <a:off x="2980623" y="-1573251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1" name="楕円 80">
              <a:hlinkClick r:id="rId5" action="ppaction://hlinksldjump"/>
              <a:extLst>
                <a:ext uri="{FF2B5EF4-FFF2-40B4-BE49-F238E27FC236}">
                  <a16:creationId xmlns:a16="http://schemas.microsoft.com/office/drawing/2014/main" id="{F9638BA5-3D1C-407F-8B82-985B8904BAAE}"/>
                </a:ext>
              </a:extLst>
            </p:cNvPr>
            <p:cNvSpPr/>
            <p:nvPr/>
          </p:nvSpPr>
          <p:spPr bwMode="auto">
            <a:xfrm rot="9000000">
              <a:off x="7643835" y="6503667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2" name="楕円 81">
              <a:hlinkClick r:id="rId4" action="ppaction://hlinksldjump"/>
              <a:extLst>
                <a:ext uri="{FF2B5EF4-FFF2-40B4-BE49-F238E27FC236}">
                  <a16:creationId xmlns:a16="http://schemas.microsoft.com/office/drawing/2014/main" id="{7AA3DD91-439E-4C84-B10D-CD71CF7225F7}"/>
                </a:ext>
              </a:extLst>
            </p:cNvPr>
            <p:cNvSpPr/>
            <p:nvPr/>
          </p:nvSpPr>
          <p:spPr bwMode="auto">
            <a:xfrm rot="3600000">
              <a:off x="9350687" y="133603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3" name="楕円 82">
              <a:hlinkClick r:id="rId5" action="ppaction://hlinksldjump"/>
              <a:extLst>
                <a:ext uri="{FF2B5EF4-FFF2-40B4-BE49-F238E27FC236}">
                  <a16:creationId xmlns:a16="http://schemas.microsoft.com/office/drawing/2014/main" id="{6095C508-3C78-491D-ABAC-4E3CB7D2B230}"/>
                </a:ext>
              </a:extLst>
            </p:cNvPr>
            <p:cNvSpPr/>
            <p:nvPr/>
          </p:nvSpPr>
          <p:spPr bwMode="auto">
            <a:xfrm rot="14400000">
              <a:off x="1273769" y="4796815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4" name="楕円 83">
              <a:hlinkClick r:id="rId4" action="ppaction://hlinksldjump"/>
              <a:extLst>
                <a:ext uri="{FF2B5EF4-FFF2-40B4-BE49-F238E27FC236}">
                  <a16:creationId xmlns:a16="http://schemas.microsoft.com/office/drawing/2014/main" id="{F7962837-9A7F-4156-B198-27201862185C}"/>
                </a:ext>
              </a:extLst>
            </p:cNvPr>
            <p:cNvSpPr/>
            <p:nvPr/>
          </p:nvSpPr>
          <p:spPr bwMode="auto">
            <a:xfrm rot="900000">
              <a:off x="6507673" y="-2039107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5" name="楕円 84">
              <a:hlinkClick r:id="rId6" action="ppaction://hlinksldjump"/>
              <a:extLst>
                <a:ext uri="{FF2B5EF4-FFF2-40B4-BE49-F238E27FC236}">
                  <a16:creationId xmlns:a16="http://schemas.microsoft.com/office/drawing/2014/main" id="{478A9AA7-EFFE-4F28-B7A8-3C7048BC34B9}"/>
                </a:ext>
              </a:extLst>
            </p:cNvPr>
            <p:cNvSpPr/>
            <p:nvPr/>
          </p:nvSpPr>
          <p:spPr bwMode="auto">
            <a:xfrm rot="11700000">
              <a:off x="4093817" y="6969525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6" name="楕円 85">
              <a:hlinkClick r:id="rId3" action="ppaction://hlinksldjump"/>
              <a:extLst>
                <a:ext uri="{FF2B5EF4-FFF2-40B4-BE49-F238E27FC236}">
                  <a16:creationId xmlns:a16="http://schemas.microsoft.com/office/drawing/2014/main" id="{A7E4344C-3DC0-4D78-B7CF-9E1F8B666A7F}"/>
                </a:ext>
              </a:extLst>
            </p:cNvPr>
            <p:cNvSpPr/>
            <p:nvPr/>
          </p:nvSpPr>
          <p:spPr bwMode="auto">
            <a:xfrm rot="6300000">
              <a:off x="9805061" y="3672138"/>
              <a:ext cx="1129492" cy="1129490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7" name="楕円 86">
              <a:hlinkClick r:id="rId4" action="ppaction://hlinksldjump"/>
              <a:extLst>
                <a:ext uri="{FF2B5EF4-FFF2-40B4-BE49-F238E27FC236}">
                  <a16:creationId xmlns:a16="http://schemas.microsoft.com/office/drawing/2014/main" id="{6308347D-C3C7-4413-AD1C-117AD3ECD5CA}"/>
                </a:ext>
              </a:extLst>
            </p:cNvPr>
            <p:cNvSpPr/>
            <p:nvPr/>
          </p:nvSpPr>
          <p:spPr bwMode="auto">
            <a:xfrm rot="17100000">
              <a:off x="796429" y="1258282"/>
              <a:ext cx="1129492" cy="1129490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8" name="楕円 87">
              <a:hlinkClick r:id="rId2" action="ppaction://hlinksldjump"/>
              <a:extLst>
                <a:ext uri="{FF2B5EF4-FFF2-40B4-BE49-F238E27FC236}">
                  <a16:creationId xmlns:a16="http://schemas.microsoft.com/office/drawing/2014/main" id="{D6745D7E-82A6-4359-89CF-6E58E6C75AA1}"/>
                </a:ext>
              </a:extLst>
            </p:cNvPr>
            <p:cNvSpPr/>
            <p:nvPr/>
          </p:nvSpPr>
          <p:spPr bwMode="auto">
            <a:xfrm rot="2700000">
              <a:off x="8598134" y="-832178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89" name="楕円 88">
              <a:hlinkClick r:id="rId2" action="ppaction://hlinksldjump"/>
              <a:extLst>
                <a:ext uri="{FF2B5EF4-FFF2-40B4-BE49-F238E27FC236}">
                  <a16:creationId xmlns:a16="http://schemas.microsoft.com/office/drawing/2014/main" id="{EBF40618-FEFB-4528-9273-5BD389FFE8A7}"/>
                </a:ext>
              </a:extLst>
            </p:cNvPr>
            <p:cNvSpPr/>
            <p:nvPr/>
          </p:nvSpPr>
          <p:spPr bwMode="auto">
            <a:xfrm rot="13500000">
              <a:off x="2003358" y="5762598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90" name="楕円 89">
              <a:hlinkClick r:id="rId2" action="ppaction://hlinksldjump"/>
              <a:extLst>
                <a:ext uri="{FF2B5EF4-FFF2-40B4-BE49-F238E27FC236}">
                  <a16:creationId xmlns:a16="http://schemas.microsoft.com/office/drawing/2014/main" id="{D875FBDF-C6B9-4D44-B93A-D98BEBF8063D}"/>
                </a:ext>
              </a:extLst>
            </p:cNvPr>
            <p:cNvSpPr/>
            <p:nvPr/>
          </p:nvSpPr>
          <p:spPr bwMode="auto">
            <a:xfrm rot="8100000">
              <a:off x="8598134" y="5762598"/>
              <a:ext cx="1129492" cy="1129490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91" name="楕円 90">
              <a:hlinkClick r:id="rId2" action="ppaction://hlinksldjump"/>
              <a:extLst>
                <a:ext uri="{FF2B5EF4-FFF2-40B4-BE49-F238E27FC236}">
                  <a16:creationId xmlns:a16="http://schemas.microsoft.com/office/drawing/2014/main" id="{B1D65452-4A32-4526-A419-5931EB243585}"/>
                </a:ext>
              </a:extLst>
            </p:cNvPr>
            <p:cNvSpPr/>
            <p:nvPr/>
          </p:nvSpPr>
          <p:spPr bwMode="auto">
            <a:xfrm rot="18900000">
              <a:off x="2003358" y="-832177"/>
              <a:ext cx="1129492" cy="1129490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92" name="楕円 91">
              <a:hlinkClick r:id="rId5" action="ppaction://hlinksldjump"/>
              <a:extLst>
                <a:ext uri="{FF2B5EF4-FFF2-40B4-BE49-F238E27FC236}">
                  <a16:creationId xmlns:a16="http://schemas.microsoft.com/office/drawing/2014/main" id="{31CE2C67-DA47-489E-A5A1-E6AEFAFF17F4}"/>
                </a:ext>
              </a:extLst>
            </p:cNvPr>
            <p:cNvSpPr/>
            <p:nvPr/>
          </p:nvSpPr>
          <p:spPr bwMode="auto">
            <a:xfrm rot="20700000">
              <a:off x="4093817" y="-2039108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93" name="楕円 92">
              <a:hlinkClick r:id="rId4" action="ppaction://hlinksldjump"/>
              <a:extLst>
                <a:ext uri="{FF2B5EF4-FFF2-40B4-BE49-F238E27FC236}">
                  <a16:creationId xmlns:a16="http://schemas.microsoft.com/office/drawing/2014/main" id="{F3FB2CC5-141C-4F34-8834-5CB0C39EBD3F}"/>
                </a:ext>
              </a:extLst>
            </p:cNvPr>
            <p:cNvSpPr/>
            <p:nvPr/>
          </p:nvSpPr>
          <p:spPr bwMode="auto">
            <a:xfrm rot="9900000">
              <a:off x="6507674" y="6969524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94" name="楕円 93">
              <a:hlinkClick r:id="rId5" action="ppaction://hlinksldjump"/>
              <a:extLst>
                <a:ext uri="{FF2B5EF4-FFF2-40B4-BE49-F238E27FC236}">
                  <a16:creationId xmlns:a16="http://schemas.microsoft.com/office/drawing/2014/main" id="{0045EACA-E4E0-4317-B6B2-EC616CC77C0B}"/>
                </a:ext>
              </a:extLst>
            </p:cNvPr>
            <p:cNvSpPr/>
            <p:nvPr/>
          </p:nvSpPr>
          <p:spPr bwMode="auto">
            <a:xfrm rot="4500000">
              <a:off x="9805060" y="1258281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  <p:sp>
          <p:nvSpPr>
            <p:cNvPr id="95" name="楕円 94">
              <a:hlinkClick r:id="rId3" action="ppaction://hlinksldjump"/>
              <a:extLst>
                <a:ext uri="{FF2B5EF4-FFF2-40B4-BE49-F238E27FC236}">
                  <a16:creationId xmlns:a16="http://schemas.microsoft.com/office/drawing/2014/main" id="{376836C8-5164-4846-94AB-9F02A83A13B5}"/>
                </a:ext>
              </a:extLst>
            </p:cNvPr>
            <p:cNvSpPr/>
            <p:nvPr/>
          </p:nvSpPr>
          <p:spPr bwMode="auto">
            <a:xfrm rot="15300000">
              <a:off x="796428" y="3672137"/>
              <a:ext cx="1129494" cy="1129492"/>
            </a:xfrm>
            <a:prstGeom prst="ellipse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ストップ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repeatCount="indefinite" fill="remove" nodeType="withEffect">
                                  <p:stCondLst>
                                    <p:cond delay="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6" dur="5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" presetID="8" presetClass="emph" presetSubtype="0" repeatCount="indefinite" fill="hold" nodeType="withEffect">
                                  <p:stCondLst>
                                    <p:cond delay="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8" dur="5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9" presetID="8" presetClass="emph" presetSubtype="0" repeatCount="indefinite" fill="hold" nodeType="withEffect">
                                  <p:stCondLst>
                                    <p:cond delay="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10" dur="200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2C06882A-E7FC-472F-A868-17B2B4E9DD3E}"/>
              </a:ext>
            </a:extLst>
          </p:cNvPr>
          <p:cNvSpPr/>
          <p:nvPr/>
        </p:nvSpPr>
        <p:spPr bwMode="auto">
          <a:xfrm>
            <a:off x="0" y="-14031"/>
            <a:ext cx="12192000" cy="6872031"/>
          </a:xfrm>
          <a:prstGeom prst="rect">
            <a:avLst/>
          </a:prstGeom>
          <a:solidFill>
            <a:schemeClr val="tx1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6BC9C358-7308-4628-A31D-2A08FED06BC7}"/>
              </a:ext>
            </a:extLst>
          </p:cNvPr>
          <p:cNvGrpSpPr/>
          <p:nvPr/>
        </p:nvGrpSpPr>
        <p:grpSpPr>
          <a:xfrm>
            <a:off x="9990" y="-14031"/>
            <a:ext cx="7242754" cy="6575302"/>
            <a:chOff x="6248400" y="3110791"/>
            <a:chExt cx="2579684" cy="2341954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7EA75455-7EDF-4DBB-A531-6D70E373509F}"/>
                </a:ext>
              </a:extLst>
            </p:cNvPr>
            <p:cNvSpPr/>
            <p:nvPr/>
          </p:nvSpPr>
          <p:spPr>
            <a:xfrm>
              <a:off x="6249035" y="4182662"/>
              <a:ext cx="2578259" cy="1270083"/>
            </a:xfrm>
            <a:custGeom>
              <a:avLst/>
              <a:gdLst>
                <a:gd name="connsiteX0" fmla="*/ 0 w 2578259"/>
                <a:gd name="connsiteY0" fmla="*/ 0 h 1270083"/>
                <a:gd name="connsiteX1" fmla="*/ 974 w 2578259"/>
                <a:gd name="connsiteY1" fmla="*/ 388 h 1270083"/>
                <a:gd name="connsiteX2" fmla="*/ 6350 w 2578259"/>
                <a:gd name="connsiteY2" fmla="*/ 591820 h 1270083"/>
                <a:gd name="connsiteX3" fmla="*/ 1333500 w 2578259"/>
                <a:gd name="connsiteY3" fmla="*/ 1122045 h 1270083"/>
                <a:gd name="connsiteX4" fmla="*/ 1508125 w 2578259"/>
                <a:gd name="connsiteY4" fmla="*/ 1160145 h 1270083"/>
                <a:gd name="connsiteX5" fmla="*/ 1679575 w 2578259"/>
                <a:gd name="connsiteY5" fmla="*/ 1156970 h 1270083"/>
                <a:gd name="connsiteX6" fmla="*/ 2476500 w 2578259"/>
                <a:gd name="connsiteY6" fmla="*/ 1001395 h 1270083"/>
                <a:gd name="connsiteX7" fmla="*/ 2578100 w 2578259"/>
                <a:gd name="connsiteY7" fmla="*/ 953770 h 1270083"/>
                <a:gd name="connsiteX8" fmla="*/ 2576856 w 2578259"/>
                <a:gd name="connsiteY8" fmla="*/ 947420 h 1270083"/>
                <a:gd name="connsiteX9" fmla="*/ 2578259 w 2578259"/>
                <a:gd name="connsiteY9" fmla="*/ 947420 h 1270083"/>
                <a:gd name="connsiteX10" fmla="*/ 2578259 w 2578259"/>
                <a:gd name="connsiteY10" fmla="*/ 1052195 h 1270083"/>
                <a:gd name="connsiteX11" fmla="*/ 2576483 w 2578259"/>
                <a:gd name="connsiteY11" fmla="*/ 1052195 h 1270083"/>
                <a:gd name="connsiteX12" fmla="*/ 2578100 w 2578259"/>
                <a:gd name="connsiteY12" fmla="*/ 1060450 h 1270083"/>
                <a:gd name="connsiteX13" fmla="*/ 2476500 w 2578259"/>
                <a:gd name="connsiteY13" fmla="*/ 1108075 h 1270083"/>
                <a:gd name="connsiteX14" fmla="*/ 1679575 w 2578259"/>
                <a:gd name="connsiteY14" fmla="*/ 1263650 h 1270083"/>
                <a:gd name="connsiteX15" fmla="*/ 1508125 w 2578259"/>
                <a:gd name="connsiteY15" fmla="*/ 1266825 h 1270083"/>
                <a:gd name="connsiteX16" fmla="*/ 1333500 w 2578259"/>
                <a:gd name="connsiteY16" fmla="*/ 1228725 h 1270083"/>
                <a:gd name="connsiteX17" fmla="*/ 6350 w 2578259"/>
                <a:gd name="connsiteY17" fmla="*/ 698500 h 1270083"/>
                <a:gd name="connsiteX18" fmla="*/ 0 w 2578259"/>
                <a:gd name="connsiteY18" fmla="*/ 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578259" h="1270083">
                  <a:moveTo>
                    <a:pt x="0" y="0"/>
                  </a:moveTo>
                  <a:lnTo>
                    <a:pt x="974" y="388"/>
                  </a:lnTo>
                  <a:lnTo>
                    <a:pt x="6350" y="591820"/>
                  </a:lnTo>
                  <a:lnTo>
                    <a:pt x="1333500" y="1122045"/>
                  </a:lnTo>
                  <a:cubicBezTo>
                    <a:pt x="1391708" y="1134745"/>
                    <a:pt x="1431925" y="1151678"/>
                    <a:pt x="1508125" y="1160145"/>
                  </a:cubicBezTo>
                  <a:cubicBezTo>
                    <a:pt x="1584325" y="1168612"/>
                    <a:pt x="1622425" y="1158028"/>
                    <a:pt x="1679575" y="1156970"/>
                  </a:cubicBezTo>
                  <a:lnTo>
                    <a:pt x="2476500" y="1001395"/>
                  </a:lnTo>
                  <a:cubicBezTo>
                    <a:pt x="2500842" y="986578"/>
                    <a:pt x="2570163" y="970703"/>
                    <a:pt x="2578100" y="953770"/>
                  </a:cubicBezTo>
                  <a:lnTo>
                    <a:pt x="2576856" y="947420"/>
                  </a:lnTo>
                  <a:lnTo>
                    <a:pt x="2578259" y="947420"/>
                  </a:lnTo>
                  <a:lnTo>
                    <a:pt x="2578259" y="1052195"/>
                  </a:lnTo>
                  <a:lnTo>
                    <a:pt x="2576483" y="1052195"/>
                  </a:lnTo>
                  <a:lnTo>
                    <a:pt x="2578100" y="1060450"/>
                  </a:lnTo>
                  <a:cubicBezTo>
                    <a:pt x="2570163" y="1077383"/>
                    <a:pt x="2500842" y="1093258"/>
                    <a:pt x="2476500" y="1108075"/>
                  </a:cubicBezTo>
                  <a:lnTo>
                    <a:pt x="1679575" y="1263650"/>
                  </a:lnTo>
                  <a:cubicBezTo>
                    <a:pt x="1622425" y="1264708"/>
                    <a:pt x="1584325" y="1275292"/>
                    <a:pt x="1508125" y="1266825"/>
                  </a:cubicBezTo>
                  <a:cubicBezTo>
                    <a:pt x="1431925" y="1258358"/>
                    <a:pt x="1391708" y="1241425"/>
                    <a:pt x="1333500" y="1228725"/>
                  </a:cubicBezTo>
                  <a:lnTo>
                    <a:pt x="6350" y="698500"/>
                  </a:lnTo>
                  <a:cubicBezTo>
                    <a:pt x="4233" y="465667"/>
                    <a:pt x="2117" y="232833"/>
                    <a:pt x="0" y="0"/>
                  </a:cubicBez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94ADFC02-E468-470D-9329-0EA25BFF9BAB}"/>
                </a:ext>
              </a:extLst>
            </p:cNvPr>
            <p:cNvSpPr/>
            <p:nvPr/>
          </p:nvSpPr>
          <p:spPr>
            <a:xfrm>
              <a:off x="6255544" y="4079875"/>
              <a:ext cx="2572540" cy="1270083"/>
            </a:xfrm>
            <a:custGeom>
              <a:avLst/>
              <a:gdLst>
                <a:gd name="connsiteX0" fmla="*/ 6350 w 2568575"/>
                <a:gd name="connsiteY0" fmla="*/ 698500 h 1266825"/>
                <a:gd name="connsiteX1" fmla="*/ 1333500 w 2568575"/>
                <a:gd name="connsiteY1" fmla="*/ 1228725 h 1266825"/>
                <a:gd name="connsiteX2" fmla="*/ 1508125 w 2568575"/>
                <a:gd name="connsiteY2" fmla="*/ 1266825 h 1266825"/>
                <a:gd name="connsiteX3" fmla="*/ 1679575 w 2568575"/>
                <a:gd name="connsiteY3" fmla="*/ 1263650 h 1266825"/>
                <a:gd name="connsiteX4" fmla="*/ 2505075 w 2568575"/>
                <a:gd name="connsiteY4" fmla="*/ 1104900 h 1266825"/>
                <a:gd name="connsiteX5" fmla="*/ 2568575 w 2568575"/>
                <a:gd name="connsiteY5" fmla="*/ 1073150 h 1266825"/>
                <a:gd name="connsiteX6" fmla="*/ 2524125 w 2568575"/>
                <a:gd name="connsiteY6" fmla="*/ 1006475 h 1266825"/>
                <a:gd name="connsiteX7" fmla="*/ 0 w 2568575"/>
                <a:gd name="connsiteY7" fmla="*/ 0 h 1266825"/>
                <a:gd name="connsiteX8" fmla="*/ 6350 w 2568575"/>
                <a:gd name="connsiteY8" fmla="*/ 698500 h 1266825"/>
                <a:gd name="connsiteX0" fmla="*/ 6350 w 2578100"/>
                <a:gd name="connsiteY0" fmla="*/ 698500 h 1266825"/>
                <a:gd name="connsiteX1" fmla="*/ 1333500 w 2578100"/>
                <a:gd name="connsiteY1" fmla="*/ 1228725 h 1266825"/>
                <a:gd name="connsiteX2" fmla="*/ 1508125 w 2578100"/>
                <a:gd name="connsiteY2" fmla="*/ 1266825 h 1266825"/>
                <a:gd name="connsiteX3" fmla="*/ 1679575 w 2578100"/>
                <a:gd name="connsiteY3" fmla="*/ 1263650 h 1266825"/>
                <a:gd name="connsiteX4" fmla="*/ 2505075 w 2578100"/>
                <a:gd name="connsiteY4" fmla="*/ 1104900 h 1266825"/>
                <a:gd name="connsiteX5" fmla="*/ 2578100 w 2578100"/>
                <a:gd name="connsiteY5" fmla="*/ 1060450 h 1266825"/>
                <a:gd name="connsiteX6" fmla="*/ 2524125 w 2578100"/>
                <a:gd name="connsiteY6" fmla="*/ 1006475 h 1266825"/>
                <a:gd name="connsiteX7" fmla="*/ 0 w 2578100"/>
                <a:gd name="connsiteY7" fmla="*/ 0 h 1266825"/>
                <a:gd name="connsiteX8" fmla="*/ 6350 w 2578100"/>
                <a:gd name="connsiteY8" fmla="*/ 698500 h 1266825"/>
                <a:gd name="connsiteX0" fmla="*/ 6350 w 2578942"/>
                <a:gd name="connsiteY0" fmla="*/ 698500 h 1266825"/>
                <a:gd name="connsiteX1" fmla="*/ 1333500 w 2578942"/>
                <a:gd name="connsiteY1" fmla="*/ 1228725 h 1266825"/>
                <a:gd name="connsiteX2" fmla="*/ 1508125 w 2578942"/>
                <a:gd name="connsiteY2" fmla="*/ 1266825 h 1266825"/>
                <a:gd name="connsiteX3" fmla="*/ 1679575 w 2578942"/>
                <a:gd name="connsiteY3" fmla="*/ 1263650 h 1266825"/>
                <a:gd name="connsiteX4" fmla="*/ 2505075 w 2578942"/>
                <a:gd name="connsiteY4" fmla="*/ 1104900 h 1266825"/>
                <a:gd name="connsiteX5" fmla="*/ 2578100 w 2578942"/>
                <a:gd name="connsiteY5" fmla="*/ 1060450 h 1266825"/>
                <a:gd name="connsiteX6" fmla="*/ 2524125 w 2578942"/>
                <a:gd name="connsiteY6" fmla="*/ 1006475 h 1266825"/>
                <a:gd name="connsiteX7" fmla="*/ 0 w 2578942"/>
                <a:gd name="connsiteY7" fmla="*/ 0 h 1266825"/>
                <a:gd name="connsiteX8" fmla="*/ 6350 w 2578942"/>
                <a:gd name="connsiteY8" fmla="*/ 698500 h 1266825"/>
                <a:gd name="connsiteX0" fmla="*/ 6350 w 2578942"/>
                <a:gd name="connsiteY0" fmla="*/ 698500 h 1270083"/>
                <a:gd name="connsiteX1" fmla="*/ 1333500 w 2578942"/>
                <a:gd name="connsiteY1" fmla="*/ 1228725 h 1270083"/>
                <a:gd name="connsiteX2" fmla="*/ 1508125 w 2578942"/>
                <a:gd name="connsiteY2" fmla="*/ 1266825 h 1270083"/>
                <a:gd name="connsiteX3" fmla="*/ 1679575 w 2578942"/>
                <a:gd name="connsiteY3" fmla="*/ 1263650 h 1270083"/>
                <a:gd name="connsiteX4" fmla="*/ 2505075 w 2578942"/>
                <a:gd name="connsiteY4" fmla="*/ 1104900 h 1270083"/>
                <a:gd name="connsiteX5" fmla="*/ 2578100 w 2578942"/>
                <a:gd name="connsiteY5" fmla="*/ 1060450 h 1270083"/>
                <a:gd name="connsiteX6" fmla="*/ 2524125 w 2578942"/>
                <a:gd name="connsiteY6" fmla="*/ 1006475 h 1270083"/>
                <a:gd name="connsiteX7" fmla="*/ 0 w 2578942"/>
                <a:gd name="connsiteY7" fmla="*/ 0 h 1270083"/>
                <a:gd name="connsiteX8" fmla="*/ 6350 w 2578942"/>
                <a:gd name="connsiteY8" fmla="*/ 698500 h 1270083"/>
                <a:gd name="connsiteX0" fmla="*/ 6350 w 2579646"/>
                <a:gd name="connsiteY0" fmla="*/ 698500 h 1270083"/>
                <a:gd name="connsiteX1" fmla="*/ 1333500 w 2579646"/>
                <a:gd name="connsiteY1" fmla="*/ 1228725 h 1270083"/>
                <a:gd name="connsiteX2" fmla="*/ 1508125 w 2579646"/>
                <a:gd name="connsiteY2" fmla="*/ 1266825 h 1270083"/>
                <a:gd name="connsiteX3" fmla="*/ 1679575 w 2579646"/>
                <a:gd name="connsiteY3" fmla="*/ 1263650 h 1270083"/>
                <a:gd name="connsiteX4" fmla="*/ 2505075 w 2579646"/>
                <a:gd name="connsiteY4" fmla="*/ 1104900 h 1270083"/>
                <a:gd name="connsiteX5" fmla="*/ 2578100 w 2579646"/>
                <a:gd name="connsiteY5" fmla="*/ 1060450 h 1270083"/>
                <a:gd name="connsiteX6" fmla="*/ 2524125 w 2579646"/>
                <a:gd name="connsiteY6" fmla="*/ 1006475 h 1270083"/>
                <a:gd name="connsiteX7" fmla="*/ 0 w 2579646"/>
                <a:gd name="connsiteY7" fmla="*/ 0 h 1270083"/>
                <a:gd name="connsiteX8" fmla="*/ 6350 w 2579646"/>
                <a:gd name="connsiteY8" fmla="*/ 698500 h 1270083"/>
                <a:gd name="connsiteX0" fmla="*/ 6350 w 2579049"/>
                <a:gd name="connsiteY0" fmla="*/ 698500 h 1270083"/>
                <a:gd name="connsiteX1" fmla="*/ 1333500 w 2579049"/>
                <a:gd name="connsiteY1" fmla="*/ 1228725 h 1270083"/>
                <a:gd name="connsiteX2" fmla="*/ 1508125 w 2579049"/>
                <a:gd name="connsiteY2" fmla="*/ 1266825 h 1270083"/>
                <a:gd name="connsiteX3" fmla="*/ 1679575 w 2579049"/>
                <a:gd name="connsiteY3" fmla="*/ 1263650 h 1270083"/>
                <a:gd name="connsiteX4" fmla="*/ 2476500 w 2579049"/>
                <a:gd name="connsiteY4" fmla="*/ 1108075 h 1270083"/>
                <a:gd name="connsiteX5" fmla="*/ 2578100 w 2579049"/>
                <a:gd name="connsiteY5" fmla="*/ 1060450 h 1270083"/>
                <a:gd name="connsiteX6" fmla="*/ 2524125 w 2579049"/>
                <a:gd name="connsiteY6" fmla="*/ 1006475 h 1270083"/>
                <a:gd name="connsiteX7" fmla="*/ 0 w 2579049"/>
                <a:gd name="connsiteY7" fmla="*/ 0 h 1270083"/>
                <a:gd name="connsiteX8" fmla="*/ 6350 w 2579049"/>
                <a:gd name="connsiteY8" fmla="*/ 69850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79049" h="1270083">
                  <a:moveTo>
                    <a:pt x="6350" y="698500"/>
                  </a:moveTo>
                  <a:lnTo>
                    <a:pt x="1333500" y="1228725"/>
                  </a:lnTo>
                  <a:cubicBezTo>
                    <a:pt x="1391708" y="1241425"/>
                    <a:pt x="1431925" y="1258358"/>
                    <a:pt x="1508125" y="1266825"/>
                  </a:cubicBezTo>
                  <a:cubicBezTo>
                    <a:pt x="1584325" y="1275292"/>
                    <a:pt x="1622425" y="1264708"/>
                    <a:pt x="1679575" y="1263650"/>
                  </a:cubicBezTo>
                  <a:lnTo>
                    <a:pt x="2476500" y="1108075"/>
                  </a:lnTo>
                  <a:cubicBezTo>
                    <a:pt x="2500842" y="1093258"/>
                    <a:pt x="2570163" y="1077383"/>
                    <a:pt x="2578100" y="1060450"/>
                  </a:cubicBezTo>
                  <a:cubicBezTo>
                    <a:pt x="2586037" y="1043517"/>
                    <a:pt x="2542117" y="1024467"/>
                    <a:pt x="2524125" y="1006475"/>
                  </a:cubicBezTo>
                  <a:lnTo>
                    <a:pt x="0" y="0"/>
                  </a:lnTo>
                  <a:cubicBezTo>
                    <a:pt x="2117" y="232833"/>
                    <a:pt x="4233" y="465667"/>
                    <a:pt x="6350" y="698500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58880AE1-CB5B-40C6-B085-6A52D25B2CEA}"/>
                </a:ext>
              </a:extLst>
            </p:cNvPr>
            <p:cNvSpPr/>
            <p:nvPr/>
          </p:nvSpPr>
          <p:spPr>
            <a:xfrm>
              <a:off x="6252209" y="4127500"/>
              <a:ext cx="2195843" cy="1079583"/>
            </a:xfrm>
            <a:custGeom>
              <a:avLst/>
              <a:gdLst>
                <a:gd name="connsiteX0" fmla="*/ 2190750 w 2190750"/>
                <a:gd name="connsiteY0" fmla="*/ 866775 h 1044575"/>
                <a:gd name="connsiteX1" fmla="*/ 2124075 w 2190750"/>
                <a:gd name="connsiteY1" fmla="*/ 965200 h 1044575"/>
                <a:gd name="connsiteX2" fmla="*/ 1724025 w 2190750"/>
                <a:gd name="connsiteY2" fmla="*/ 1041400 h 1044575"/>
                <a:gd name="connsiteX3" fmla="*/ 1625600 w 2190750"/>
                <a:gd name="connsiteY3" fmla="*/ 1044575 h 1044575"/>
                <a:gd name="connsiteX4" fmla="*/ 1498600 w 2190750"/>
                <a:gd name="connsiteY4" fmla="*/ 1009650 h 1044575"/>
                <a:gd name="connsiteX5" fmla="*/ 0 w 2190750"/>
                <a:gd name="connsiteY5" fmla="*/ 412750 h 1044575"/>
                <a:gd name="connsiteX6" fmla="*/ 0 w 2190750"/>
                <a:gd name="connsiteY6" fmla="*/ 0 h 1044575"/>
                <a:gd name="connsiteX7" fmla="*/ 2190750 w 2190750"/>
                <a:gd name="connsiteY7" fmla="*/ 866775 h 1044575"/>
                <a:gd name="connsiteX0" fmla="*/ 2193925 w 2193925"/>
                <a:gd name="connsiteY0" fmla="*/ 898525 h 1076325"/>
                <a:gd name="connsiteX1" fmla="*/ 2127250 w 2193925"/>
                <a:gd name="connsiteY1" fmla="*/ 996950 h 1076325"/>
                <a:gd name="connsiteX2" fmla="*/ 1727200 w 2193925"/>
                <a:gd name="connsiteY2" fmla="*/ 1073150 h 1076325"/>
                <a:gd name="connsiteX3" fmla="*/ 1628775 w 2193925"/>
                <a:gd name="connsiteY3" fmla="*/ 1076325 h 1076325"/>
                <a:gd name="connsiteX4" fmla="*/ 1501775 w 2193925"/>
                <a:gd name="connsiteY4" fmla="*/ 1041400 h 1076325"/>
                <a:gd name="connsiteX5" fmla="*/ 3175 w 2193925"/>
                <a:gd name="connsiteY5" fmla="*/ 444500 h 1076325"/>
                <a:gd name="connsiteX6" fmla="*/ 0 w 2193925"/>
                <a:gd name="connsiteY6" fmla="*/ 0 h 1076325"/>
                <a:gd name="connsiteX7" fmla="*/ 2193925 w 2193925"/>
                <a:gd name="connsiteY7" fmla="*/ 898525 h 1076325"/>
                <a:gd name="connsiteX0" fmla="*/ 2193925 w 2194469"/>
                <a:gd name="connsiteY0" fmla="*/ 898525 h 1076325"/>
                <a:gd name="connsiteX1" fmla="*/ 2127250 w 2194469"/>
                <a:gd name="connsiteY1" fmla="*/ 996950 h 1076325"/>
                <a:gd name="connsiteX2" fmla="*/ 1727200 w 2194469"/>
                <a:gd name="connsiteY2" fmla="*/ 1073150 h 1076325"/>
                <a:gd name="connsiteX3" fmla="*/ 1628775 w 2194469"/>
                <a:gd name="connsiteY3" fmla="*/ 1076325 h 1076325"/>
                <a:gd name="connsiteX4" fmla="*/ 1501775 w 2194469"/>
                <a:gd name="connsiteY4" fmla="*/ 1041400 h 1076325"/>
                <a:gd name="connsiteX5" fmla="*/ 3175 w 2194469"/>
                <a:gd name="connsiteY5" fmla="*/ 444500 h 1076325"/>
                <a:gd name="connsiteX6" fmla="*/ 0 w 2194469"/>
                <a:gd name="connsiteY6" fmla="*/ 0 h 1076325"/>
                <a:gd name="connsiteX7" fmla="*/ 2193925 w 2194469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9583"/>
                <a:gd name="connsiteX1" fmla="*/ 2127250 w 2195843"/>
                <a:gd name="connsiteY1" fmla="*/ 996950 h 1079583"/>
                <a:gd name="connsiteX2" fmla="*/ 1727200 w 2195843"/>
                <a:gd name="connsiteY2" fmla="*/ 1073150 h 1079583"/>
                <a:gd name="connsiteX3" fmla="*/ 1628775 w 2195843"/>
                <a:gd name="connsiteY3" fmla="*/ 1076325 h 1079583"/>
                <a:gd name="connsiteX4" fmla="*/ 1501775 w 2195843"/>
                <a:gd name="connsiteY4" fmla="*/ 1041400 h 1079583"/>
                <a:gd name="connsiteX5" fmla="*/ 3175 w 2195843"/>
                <a:gd name="connsiteY5" fmla="*/ 444500 h 1079583"/>
                <a:gd name="connsiteX6" fmla="*/ 0 w 2195843"/>
                <a:gd name="connsiteY6" fmla="*/ 0 h 1079583"/>
                <a:gd name="connsiteX7" fmla="*/ 2193925 w 2195843"/>
                <a:gd name="connsiteY7" fmla="*/ 898525 h 10795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95843" h="1079583">
                  <a:moveTo>
                    <a:pt x="2193925" y="898525"/>
                  </a:moveTo>
                  <a:cubicBezTo>
                    <a:pt x="2200275" y="937683"/>
                    <a:pt x="2193925" y="970492"/>
                    <a:pt x="2127250" y="996950"/>
                  </a:cubicBezTo>
                  <a:lnTo>
                    <a:pt x="1727200" y="1073150"/>
                  </a:lnTo>
                  <a:cubicBezTo>
                    <a:pt x="1694392" y="1074208"/>
                    <a:pt x="1680633" y="1084792"/>
                    <a:pt x="1628775" y="1076325"/>
                  </a:cubicBezTo>
                  <a:cubicBezTo>
                    <a:pt x="1576917" y="1067858"/>
                    <a:pt x="1544108" y="1053042"/>
                    <a:pt x="1501775" y="1041400"/>
                  </a:cubicBezTo>
                  <a:lnTo>
                    <a:pt x="3175" y="444500"/>
                  </a:lnTo>
                  <a:cubicBezTo>
                    <a:pt x="2117" y="296333"/>
                    <a:pt x="1058" y="148167"/>
                    <a:pt x="0" y="0"/>
                  </a:cubicBezTo>
                  <a:cubicBezTo>
                    <a:pt x="731308" y="299508"/>
                    <a:pt x="2187575" y="859367"/>
                    <a:pt x="2193925" y="898525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A23D4BE-9F1C-4126-825C-ADEC63CF4CE0}"/>
                </a:ext>
              </a:extLst>
            </p:cNvPr>
            <p:cNvSpPr/>
            <p:nvPr/>
          </p:nvSpPr>
          <p:spPr>
            <a:xfrm>
              <a:off x="6252210" y="4165602"/>
              <a:ext cx="2146300" cy="970061"/>
            </a:xfrm>
            <a:custGeom>
              <a:avLst/>
              <a:gdLst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69227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73672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14550 w 2162175"/>
                <a:gd name="connsiteY4" fmla="*/ 90170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43125"/>
                <a:gd name="connsiteY0" fmla="*/ 342900 h 978958"/>
                <a:gd name="connsiteX1" fmla="*/ 1539875 w 2143125"/>
                <a:gd name="connsiteY1" fmla="*/ 946150 h 978958"/>
                <a:gd name="connsiteX2" fmla="*/ 1625600 w 2143125"/>
                <a:gd name="connsiteY2" fmla="*/ 974725 h 978958"/>
                <a:gd name="connsiteX3" fmla="*/ 1736725 w 2143125"/>
                <a:gd name="connsiteY3" fmla="*/ 974725 h 978958"/>
                <a:gd name="connsiteX4" fmla="*/ 2114550 w 2143125"/>
                <a:gd name="connsiteY4" fmla="*/ 901700 h 978958"/>
                <a:gd name="connsiteX5" fmla="*/ 2143125 w 2143125"/>
                <a:gd name="connsiteY5" fmla="*/ 882650 h 978958"/>
                <a:gd name="connsiteX6" fmla="*/ 0 w 2143125"/>
                <a:gd name="connsiteY6" fmla="*/ 0 h 978958"/>
                <a:gd name="connsiteX7" fmla="*/ 0 w 2143125"/>
                <a:gd name="connsiteY7" fmla="*/ 342900 h 978958"/>
                <a:gd name="connsiteX0" fmla="*/ 3175 w 2146300"/>
                <a:gd name="connsiteY0" fmla="*/ 333375 h 969433"/>
                <a:gd name="connsiteX1" fmla="*/ 1543050 w 2146300"/>
                <a:gd name="connsiteY1" fmla="*/ 936625 h 969433"/>
                <a:gd name="connsiteX2" fmla="*/ 1628775 w 2146300"/>
                <a:gd name="connsiteY2" fmla="*/ 965200 h 969433"/>
                <a:gd name="connsiteX3" fmla="*/ 1739900 w 2146300"/>
                <a:gd name="connsiteY3" fmla="*/ 965200 h 969433"/>
                <a:gd name="connsiteX4" fmla="*/ 2117725 w 2146300"/>
                <a:gd name="connsiteY4" fmla="*/ 892175 h 969433"/>
                <a:gd name="connsiteX5" fmla="*/ 2146300 w 2146300"/>
                <a:gd name="connsiteY5" fmla="*/ 873125 h 969433"/>
                <a:gd name="connsiteX6" fmla="*/ 0 w 2146300"/>
                <a:gd name="connsiteY6" fmla="*/ 0 h 969433"/>
                <a:gd name="connsiteX7" fmla="*/ 3175 w 2146300"/>
                <a:gd name="connsiteY7" fmla="*/ 333375 h 969433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70061"/>
                <a:gd name="connsiteX1" fmla="*/ 1543050 w 2146300"/>
                <a:gd name="connsiteY1" fmla="*/ 933450 h 970061"/>
                <a:gd name="connsiteX2" fmla="*/ 1638300 w 2146300"/>
                <a:gd name="connsiteY2" fmla="*/ 966787 h 970061"/>
                <a:gd name="connsiteX3" fmla="*/ 1739900 w 2146300"/>
                <a:gd name="connsiteY3" fmla="*/ 962025 h 970061"/>
                <a:gd name="connsiteX4" fmla="*/ 2117725 w 2146300"/>
                <a:gd name="connsiteY4" fmla="*/ 889000 h 970061"/>
                <a:gd name="connsiteX5" fmla="*/ 2146300 w 2146300"/>
                <a:gd name="connsiteY5" fmla="*/ 869950 h 970061"/>
                <a:gd name="connsiteX6" fmla="*/ 0 w 2146300"/>
                <a:gd name="connsiteY6" fmla="*/ 0 h 970061"/>
                <a:gd name="connsiteX7" fmla="*/ 3175 w 2146300"/>
                <a:gd name="connsiteY7" fmla="*/ 330200 h 9700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46300" h="970061">
                  <a:moveTo>
                    <a:pt x="3175" y="330200"/>
                  </a:moveTo>
                  <a:lnTo>
                    <a:pt x="1543050" y="933450"/>
                  </a:lnTo>
                  <a:cubicBezTo>
                    <a:pt x="1571625" y="942975"/>
                    <a:pt x="1585383" y="957262"/>
                    <a:pt x="1638300" y="966787"/>
                  </a:cubicBezTo>
                  <a:cubicBezTo>
                    <a:pt x="1691217" y="976312"/>
                    <a:pt x="1702858" y="962025"/>
                    <a:pt x="1739900" y="962025"/>
                  </a:cubicBezTo>
                  <a:lnTo>
                    <a:pt x="2117725" y="889000"/>
                  </a:lnTo>
                  <a:lnTo>
                    <a:pt x="2146300" y="869950"/>
                  </a:lnTo>
                  <a:cubicBezTo>
                    <a:pt x="2140480" y="860955"/>
                    <a:pt x="715433" y="289983"/>
                    <a:pt x="0" y="0"/>
                  </a:cubicBezTo>
                  <a:cubicBezTo>
                    <a:pt x="1058" y="111125"/>
                    <a:pt x="2117" y="219075"/>
                    <a:pt x="3175" y="33020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D8FD7BA9-1992-471F-B423-C93FE20B64A9}"/>
                </a:ext>
              </a:extLst>
            </p:cNvPr>
            <p:cNvSpPr/>
            <p:nvPr/>
          </p:nvSpPr>
          <p:spPr>
            <a:xfrm rot="20989489">
              <a:off x="7471522" y="4259645"/>
              <a:ext cx="114106" cy="425524"/>
            </a:xfrm>
            <a:custGeom>
              <a:avLst/>
              <a:gdLst>
                <a:gd name="connsiteX0" fmla="*/ 114106 w 114106"/>
                <a:gd name="connsiteY0" fmla="*/ 0 h 425524"/>
                <a:gd name="connsiteX1" fmla="*/ 114106 w 114106"/>
                <a:gd name="connsiteY1" fmla="*/ 425524 h 425524"/>
                <a:gd name="connsiteX2" fmla="*/ 109313 w 114106"/>
                <a:gd name="connsiteY2" fmla="*/ 422518 h 425524"/>
                <a:gd name="connsiteX3" fmla="*/ 0 w 114106"/>
                <a:gd name="connsiteY3" fmla="*/ 354525 h 425524"/>
                <a:gd name="connsiteX4" fmla="*/ 0 w 114106"/>
                <a:gd name="connsiteY4" fmla="*/ 0 h 4255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106" h="425524">
                  <a:moveTo>
                    <a:pt x="114106" y="0"/>
                  </a:moveTo>
                  <a:lnTo>
                    <a:pt x="114106" y="425524"/>
                  </a:lnTo>
                  <a:lnTo>
                    <a:pt x="109313" y="422518"/>
                  </a:lnTo>
                  <a:lnTo>
                    <a:pt x="0" y="3545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714314E3-7838-4E22-B9F9-0122C2E89252}"/>
                </a:ext>
              </a:extLst>
            </p:cNvPr>
            <p:cNvSpPr/>
            <p:nvPr/>
          </p:nvSpPr>
          <p:spPr>
            <a:xfrm rot="20989489">
              <a:off x="7339401" y="4279593"/>
              <a:ext cx="135307" cy="358753"/>
            </a:xfrm>
            <a:custGeom>
              <a:avLst/>
              <a:gdLst>
                <a:gd name="connsiteX0" fmla="*/ 135307 w 135307"/>
                <a:gd name="connsiteY0" fmla="*/ 0 h 358753"/>
                <a:gd name="connsiteX1" fmla="*/ 135307 w 135307"/>
                <a:gd name="connsiteY1" fmla="*/ 358753 h 358753"/>
                <a:gd name="connsiteX2" fmla="*/ 0 w 135307"/>
                <a:gd name="connsiteY2" fmla="*/ 274591 h 358753"/>
                <a:gd name="connsiteX3" fmla="*/ 0 w 135307"/>
                <a:gd name="connsiteY3" fmla="*/ 0 h 358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5307" h="358753">
                  <a:moveTo>
                    <a:pt x="135307" y="0"/>
                  </a:moveTo>
                  <a:lnTo>
                    <a:pt x="135307" y="358753"/>
                  </a:lnTo>
                  <a:lnTo>
                    <a:pt x="0" y="2745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50438951-DC78-4E45-8C01-914D018E7636}"/>
                </a:ext>
              </a:extLst>
            </p:cNvPr>
            <p:cNvSpPr/>
            <p:nvPr/>
          </p:nvSpPr>
          <p:spPr>
            <a:xfrm>
              <a:off x="6248400" y="3113965"/>
              <a:ext cx="1296035" cy="1346910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3E907EB-6E71-47D4-8879-E9B80160798D}"/>
                </a:ext>
              </a:extLst>
            </p:cNvPr>
            <p:cNvSpPr/>
            <p:nvPr/>
          </p:nvSpPr>
          <p:spPr>
            <a:xfrm>
              <a:off x="6957060" y="3603625"/>
              <a:ext cx="1374775" cy="860425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4775" h="860425">
                  <a:moveTo>
                    <a:pt x="0" y="860425"/>
                  </a:moveTo>
                  <a:lnTo>
                    <a:pt x="587375" y="203200"/>
                  </a:lnTo>
                  <a:lnTo>
                    <a:pt x="1374775" y="0"/>
                  </a:lnTo>
                  <a:lnTo>
                    <a:pt x="774700" y="657225"/>
                  </a:lnTo>
                  <a:lnTo>
                    <a:pt x="0" y="860425"/>
                  </a:lnTo>
                  <a:close/>
                </a:path>
              </a:pathLst>
            </a:custGeom>
            <a:solidFill>
              <a:srgbClr val="9A4D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B8C86966-3FFD-4584-8AFE-C1F85482C210}"/>
                </a:ext>
              </a:extLst>
            </p:cNvPr>
            <p:cNvSpPr/>
            <p:nvPr/>
          </p:nvSpPr>
          <p:spPr>
            <a:xfrm>
              <a:off x="7544971" y="3110791"/>
              <a:ext cx="787400" cy="696034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  <a:gd name="connsiteX0" fmla="*/ 0 w 787400"/>
                <a:gd name="connsiteY0" fmla="*/ 0 h 1149350"/>
                <a:gd name="connsiteX1" fmla="*/ 0 w 787400"/>
                <a:gd name="connsiteY1" fmla="*/ 695325 h 1149350"/>
                <a:gd name="connsiteX2" fmla="*/ 787400 w 787400"/>
                <a:gd name="connsiteY2" fmla="*/ 492125 h 1149350"/>
                <a:gd name="connsiteX3" fmla="*/ 187325 w 787400"/>
                <a:gd name="connsiteY3" fmla="*/ 1149350 h 1149350"/>
                <a:gd name="connsiteX4" fmla="*/ 0 w 787400"/>
                <a:gd name="connsiteY4" fmla="*/ 0 h 1149350"/>
                <a:gd name="connsiteX0" fmla="*/ 0 w 787400"/>
                <a:gd name="connsiteY0" fmla="*/ 0 h 695325"/>
                <a:gd name="connsiteX1" fmla="*/ 0 w 787400"/>
                <a:gd name="connsiteY1" fmla="*/ 695325 h 695325"/>
                <a:gd name="connsiteX2" fmla="*/ 787400 w 787400"/>
                <a:gd name="connsiteY2" fmla="*/ 492125 h 695325"/>
                <a:gd name="connsiteX3" fmla="*/ 787400 w 787400"/>
                <a:gd name="connsiteY3" fmla="*/ 3175 h 695325"/>
                <a:gd name="connsiteX4" fmla="*/ 0 w 787400"/>
                <a:gd name="connsiteY4" fmla="*/ 0 h 695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7400" h="695325">
                  <a:moveTo>
                    <a:pt x="0" y="0"/>
                  </a:moveTo>
                  <a:lnTo>
                    <a:pt x="0" y="695325"/>
                  </a:lnTo>
                  <a:lnTo>
                    <a:pt x="787400" y="492125"/>
                  </a:lnTo>
                  <a:lnTo>
                    <a:pt x="787400" y="31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楕円 14">
              <a:extLst>
                <a:ext uri="{FF2B5EF4-FFF2-40B4-BE49-F238E27FC236}">
                  <a16:creationId xmlns:a16="http://schemas.microsoft.com/office/drawing/2014/main" id="{3042F660-5B69-4B7E-A44D-0A11AE3ED18E}"/>
                </a:ext>
              </a:extLst>
            </p:cNvPr>
            <p:cNvSpPr/>
            <p:nvPr/>
          </p:nvSpPr>
          <p:spPr>
            <a:xfrm rot="2700000">
              <a:off x="7569284" y="3977199"/>
              <a:ext cx="134050" cy="225730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DD839B99-9988-425E-A8F9-17848DBD351C}"/>
                </a:ext>
              </a:extLst>
            </p:cNvPr>
            <p:cNvSpPr/>
            <p:nvPr/>
          </p:nvSpPr>
          <p:spPr>
            <a:xfrm rot="2700000">
              <a:off x="7602940" y="4035113"/>
              <a:ext cx="88378" cy="1488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A66EE3D5-77F4-47B1-8A46-5760D7C24051}"/>
                </a:ext>
              </a:extLst>
            </p:cNvPr>
            <p:cNvSpPr/>
            <p:nvPr/>
          </p:nvSpPr>
          <p:spPr>
            <a:xfrm>
              <a:off x="6248401" y="3113965"/>
              <a:ext cx="1167602" cy="1216681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B95DD64F-DCF8-42B0-8A22-1CBB42E56EAA}"/>
                </a:ext>
              </a:extLst>
            </p:cNvPr>
            <p:cNvSpPr/>
            <p:nvPr/>
          </p:nvSpPr>
          <p:spPr>
            <a:xfrm>
              <a:off x="6253601" y="3114675"/>
              <a:ext cx="636785" cy="1793875"/>
            </a:xfrm>
            <a:custGeom>
              <a:avLst/>
              <a:gdLst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9525 w 644525"/>
                <a:gd name="connsiteY6" fmla="*/ 0 h 1793875"/>
                <a:gd name="connsiteX7" fmla="*/ 0 w 644525"/>
                <a:gd name="connsiteY7" fmla="*/ 863600 h 1793875"/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7144 w 644525"/>
                <a:gd name="connsiteY6" fmla="*/ 0 h 1793875"/>
                <a:gd name="connsiteX7" fmla="*/ 0 w 644525"/>
                <a:gd name="connsiteY7" fmla="*/ 863600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2037 w 641799"/>
                <a:gd name="connsiteY0" fmla="*/ 868363 h 1793875"/>
                <a:gd name="connsiteX1" fmla="*/ 254449 w 641799"/>
                <a:gd name="connsiteY1" fmla="*/ 952500 h 1793875"/>
                <a:gd name="connsiteX2" fmla="*/ 368749 w 641799"/>
                <a:gd name="connsiteY2" fmla="*/ 1717675 h 1793875"/>
                <a:gd name="connsiteX3" fmla="*/ 533849 w 641799"/>
                <a:gd name="connsiteY3" fmla="*/ 1793875 h 1793875"/>
                <a:gd name="connsiteX4" fmla="*/ 641799 w 641799"/>
                <a:gd name="connsiteY4" fmla="*/ 1762125 h 1793875"/>
                <a:gd name="connsiteX5" fmla="*/ 362399 w 641799"/>
                <a:gd name="connsiteY5" fmla="*/ 0 h 1793875"/>
                <a:gd name="connsiteX6" fmla="*/ 4418 w 641799"/>
                <a:gd name="connsiteY6" fmla="*/ 0 h 1793875"/>
                <a:gd name="connsiteX7" fmla="*/ 2037 w 641799"/>
                <a:gd name="connsiteY7" fmla="*/ 868363 h 1793875"/>
                <a:gd name="connsiteX0" fmla="*/ 986 w 640748"/>
                <a:gd name="connsiteY0" fmla="*/ 868363 h 1793875"/>
                <a:gd name="connsiteX1" fmla="*/ 253398 w 640748"/>
                <a:gd name="connsiteY1" fmla="*/ 952500 h 1793875"/>
                <a:gd name="connsiteX2" fmla="*/ 367698 w 640748"/>
                <a:gd name="connsiteY2" fmla="*/ 1717675 h 1793875"/>
                <a:gd name="connsiteX3" fmla="*/ 532798 w 640748"/>
                <a:gd name="connsiteY3" fmla="*/ 1793875 h 1793875"/>
                <a:gd name="connsiteX4" fmla="*/ 640748 w 640748"/>
                <a:gd name="connsiteY4" fmla="*/ 1762125 h 1793875"/>
                <a:gd name="connsiteX5" fmla="*/ 361348 w 640748"/>
                <a:gd name="connsiteY5" fmla="*/ 0 h 1793875"/>
                <a:gd name="connsiteX6" fmla="*/ 3367 w 640748"/>
                <a:gd name="connsiteY6" fmla="*/ 0 h 1793875"/>
                <a:gd name="connsiteX7" fmla="*/ 986 w 640748"/>
                <a:gd name="connsiteY7" fmla="*/ 868363 h 1793875"/>
                <a:gd name="connsiteX0" fmla="*/ 3368 w 638367"/>
                <a:gd name="connsiteY0" fmla="*/ 870744 h 1793875"/>
                <a:gd name="connsiteX1" fmla="*/ 251017 w 638367"/>
                <a:gd name="connsiteY1" fmla="*/ 952500 h 1793875"/>
                <a:gd name="connsiteX2" fmla="*/ 365317 w 638367"/>
                <a:gd name="connsiteY2" fmla="*/ 1717675 h 1793875"/>
                <a:gd name="connsiteX3" fmla="*/ 530417 w 638367"/>
                <a:gd name="connsiteY3" fmla="*/ 1793875 h 1793875"/>
                <a:gd name="connsiteX4" fmla="*/ 638367 w 638367"/>
                <a:gd name="connsiteY4" fmla="*/ 1762125 h 1793875"/>
                <a:gd name="connsiteX5" fmla="*/ 358967 w 638367"/>
                <a:gd name="connsiteY5" fmla="*/ 0 h 1793875"/>
                <a:gd name="connsiteX6" fmla="*/ 986 w 638367"/>
                <a:gd name="connsiteY6" fmla="*/ 0 h 1793875"/>
                <a:gd name="connsiteX7" fmla="*/ 3368 w 638367"/>
                <a:gd name="connsiteY7" fmla="*/ 870744 h 1793875"/>
                <a:gd name="connsiteX0" fmla="*/ 1786 w 636785"/>
                <a:gd name="connsiteY0" fmla="*/ 870744 h 1793875"/>
                <a:gd name="connsiteX1" fmla="*/ 249435 w 636785"/>
                <a:gd name="connsiteY1" fmla="*/ 952500 h 1793875"/>
                <a:gd name="connsiteX2" fmla="*/ 363735 w 636785"/>
                <a:gd name="connsiteY2" fmla="*/ 1717675 h 1793875"/>
                <a:gd name="connsiteX3" fmla="*/ 528835 w 636785"/>
                <a:gd name="connsiteY3" fmla="*/ 1793875 h 1793875"/>
                <a:gd name="connsiteX4" fmla="*/ 636785 w 636785"/>
                <a:gd name="connsiteY4" fmla="*/ 1762125 h 1793875"/>
                <a:gd name="connsiteX5" fmla="*/ 357385 w 636785"/>
                <a:gd name="connsiteY5" fmla="*/ 0 h 1793875"/>
                <a:gd name="connsiteX6" fmla="*/ 1785 w 636785"/>
                <a:gd name="connsiteY6" fmla="*/ 0 h 1793875"/>
                <a:gd name="connsiteX7" fmla="*/ 1786 w 636785"/>
                <a:gd name="connsiteY7" fmla="*/ 870744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36785" h="1793875">
                  <a:moveTo>
                    <a:pt x="1786" y="870744"/>
                  </a:moveTo>
                  <a:lnTo>
                    <a:pt x="249435" y="952500"/>
                  </a:lnTo>
                  <a:lnTo>
                    <a:pt x="363735" y="1717675"/>
                  </a:lnTo>
                  <a:lnTo>
                    <a:pt x="528835" y="1793875"/>
                  </a:lnTo>
                  <a:lnTo>
                    <a:pt x="636785" y="1762125"/>
                  </a:lnTo>
                  <a:lnTo>
                    <a:pt x="357385" y="0"/>
                  </a:lnTo>
                  <a:lnTo>
                    <a:pt x="1785" y="0"/>
                  </a:lnTo>
                  <a:cubicBezTo>
                    <a:pt x="-596" y="287867"/>
                    <a:pt x="-594" y="806715"/>
                    <a:pt x="1786" y="870744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17F8E84B-6087-4664-8C00-5F164FFE2C96}"/>
                </a:ext>
              </a:extLst>
            </p:cNvPr>
            <p:cNvSpPr/>
            <p:nvPr/>
          </p:nvSpPr>
          <p:spPr>
            <a:xfrm>
              <a:off x="6501229" y="3114675"/>
              <a:ext cx="393700" cy="1793875"/>
            </a:xfrm>
            <a:custGeom>
              <a:avLst/>
              <a:gdLst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41262 w 393700"/>
                <a:gd name="connsiteY4" fmla="*/ 1773342 h 1793875"/>
                <a:gd name="connsiteX5" fmla="*/ 279400 w 393700"/>
                <a:gd name="connsiteY5" fmla="*/ 1762125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79400 w 393700"/>
                <a:gd name="connsiteY4" fmla="*/ 1762125 h 1793875"/>
                <a:gd name="connsiteX5" fmla="*/ 0 w 393700"/>
                <a:gd name="connsiteY5" fmla="*/ 0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0 w 393700"/>
                <a:gd name="connsiteY4" fmla="*/ 0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3700" h="1793875">
                  <a:moveTo>
                    <a:pt x="0" y="0"/>
                  </a:moveTo>
                  <a:lnTo>
                    <a:pt x="114300" y="0"/>
                  </a:lnTo>
                  <a:lnTo>
                    <a:pt x="393700" y="1762125"/>
                  </a:lnTo>
                  <a:lnTo>
                    <a:pt x="285750" y="1793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1" name="楕円 20">
            <a:extLst>
              <a:ext uri="{FF2B5EF4-FFF2-40B4-BE49-F238E27FC236}">
                <a16:creationId xmlns:a16="http://schemas.microsoft.com/office/drawing/2014/main" id="{E37EB971-5F66-4D4F-98CF-3AAE77463855}"/>
              </a:ext>
            </a:extLst>
          </p:cNvPr>
          <p:cNvSpPr/>
          <p:nvPr/>
        </p:nvSpPr>
        <p:spPr>
          <a:xfrm>
            <a:off x="4475820" y="4912232"/>
            <a:ext cx="495881" cy="495881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411BD829-936C-4A0A-998F-C2B3530CEFA1}"/>
              </a:ext>
            </a:extLst>
          </p:cNvPr>
          <p:cNvSpPr txBox="1"/>
          <p:nvPr/>
        </p:nvSpPr>
        <p:spPr>
          <a:xfrm>
            <a:off x="6145335" y="1686422"/>
            <a:ext cx="5493812" cy="30123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3800" b="1" dirty="0">
                <a:solidFill>
                  <a:schemeClr val="bg1"/>
                </a:solidFill>
                <a:latin typeface="+mj-ea"/>
                <a:ea typeface="+mj-ea"/>
              </a:rPr>
              <a:t>はずれ</a:t>
            </a:r>
            <a:endParaRPr kumimoji="1" lang="en-US" altLang="ja-JP" sz="138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2" name="楕円 21">
            <a:hlinkClick r:id="rId2" action="ppaction://hlinksldjump"/>
            <a:extLst>
              <a:ext uri="{FF2B5EF4-FFF2-40B4-BE49-F238E27FC236}">
                <a16:creationId xmlns:a16="http://schemas.microsoft.com/office/drawing/2014/main" id="{2E6D55F1-2804-4C41-A94C-B0945B99D0CF}"/>
              </a:ext>
            </a:extLst>
          </p:cNvPr>
          <p:cNvSpPr/>
          <p:nvPr/>
        </p:nvSpPr>
        <p:spPr bwMode="auto">
          <a:xfrm>
            <a:off x="10631533" y="5286792"/>
            <a:ext cx="1274481" cy="1274479"/>
          </a:xfrm>
          <a:prstGeom prst="ellipse">
            <a:avLst/>
          </a:prstGeom>
          <a:solidFill>
            <a:srgbClr val="0070C0"/>
          </a:solidFill>
          <a:ln w="9525">
            <a:solidFill>
              <a:schemeClr val="tx1"/>
            </a:solidFill>
            <a:round/>
            <a:headEnd/>
            <a:tailEnd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txBody>
          <a:bodyPr wrap="none"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+mj-ea"/>
                <a:ea typeface="+mj-ea"/>
              </a:rPr>
              <a:t>戻る</a:t>
            </a:r>
          </a:p>
        </p:txBody>
      </p:sp>
    </p:spTree>
    <p:extLst>
      <p:ext uri="{BB962C8B-B14F-4D97-AF65-F5344CB8AC3E}">
        <p14:creationId xmlns:p14="http://schemas.microsoft.com/office/powerpoint/2010/main" val="32209006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>
        <p:fade/>
      </p:transition>
    </mc:Choice>
    <mc:Fallback>
      <p:transition spd="med" advClick="0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695BAD02-22AD-4B7E-B8F7-95A29E74601F}"/>
              </a:ext>
            </a:extLst>
          </p:cNvPr>
          <p:cNvSpPr/>
          <p:nvPr/>
        </p:nvSpPr>
        <p:spPr bwMode="auto">
          <a:xfrm>
            <a:off x="0" y="-14031"/>
            <a:ext cx="12192000" cy="6872031"/>
          </a:xfrm>
          <a:prstGeom prst="rect">
            <a:avLst/>
          </a:prstGeom>
          <a:solidFill>
            <a:srgbClr val="00B05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284815E9-AD13-4D6A-B7D7-B128B4193711}"/>
              </a:ext>
            </a:extLst>
          </p:cNvPr>
          <p:cNvSpPr txBox="1"/>
          <p:nvPr/>
        </p:nvSpPr>
        <p:spPr>
          <a:xfrm>
            <a:off x="6145335" y="1686422"/>
            <a:ext cx="5493812" cy="30123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3800" b="1" dirty="0">
                <a:solidFill>
                  <a:schemeClr val="bg1"/>
                </a:solidFill>
                <a:latin typeface="+mj-ea"/>
                <a:ea typeface="+mj-ea"/>
              </a:rPr>
              <a:t>四等賞</a:t>
            </a:r>
            <a:endParaRPr kumimoji="1" lang="en-US" altLang="ja-JP" sz="138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3" name="楕円 22">
            <a:hlinkClick r:id="rId2" action="ppaction://hlinksldjump"/>
            <a:extLst>
              <a:ext uri="{FF2B5EF4-FFF2-40B4-BE49-F238E27FC236}">
                <a16:creationId xmlns:a16="http://schemas.microsoft.com/office/drawing/2014/main" id="{61B3CCA2-0193-4E7B-9D04-573F3E0A236D}"/>
              </a:ext>
            </a:extLst>
          </p:cNvPr>
          <p:cNvSpPr/>
          <p:nvPr/>
        </p:nvSpPr>
        <p:spPr bwMode="auto">
          <a:xfrm>
            <a:off x="10631533" y="5286792"/>
            <a:ext cx="1274481" cy="1274479"/>
          </a:xfrm>
          <a:prstGeom prst="ellipse">
            <a:avLst/>
          </a:prstGeom>
          <a:solidFill>
            <a:srgbClr val="0070C0"/>
          </a:solidFill>
          <a:ln w="9525">
            <a:solidFill>
              <a:schemeClr val="tx1"/>
            </a:solidFill>
            <a:round/>
            <a:headEnd/>
            <a:tailEnd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txBody>
          <a:bodyPr wrap="none"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+mj-ea"/>
                <a:ea typeface="+mj-ea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6BC9C358-7308-4628-A31D-2A08FED06BC7}"/>
              </a:ext>
            </a:extLst>
          </p:cNvPr>
          <p:cNvGrpSpPr/>
          <p:nvPr/>
        </p:nvGrpSpPr>
        <p:grpSpPr>
          <a:xfrm>
            <a:off x="9990" y="-14031"/>
            <a:ext cx="7242754" cy="6575302"/>
            <a:chOff x="6248400" y="3110791"/>
            <a:chExt cx="2579684" cy="2341954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7EA75455-7EDF-4DBB-A531-6D70E373509F}"/>
                </a:ext>
              </a:extLst>
            </p:cNvPr>
            <p:cNvSpPr/>
            <p:nvPr/>
          </p:nvSpPr>
          <p:spPr>
            <a:xfrm>
              <a:off x="6249035" y="4182662"/>
              <a:ext cx="2578259" cy="1270083"/>
            </a:xfrm>
            <a:custGeom>
              <a:avLst/>
              <a:gdLst>
                <a:gd name="connsiteX0" fmla="*/ 0 w 2578259"/>
                <a:gd name="connsiteY0" fmla="*/ 0 h 1270083"/>
                <a:gd name="connsiteX1" fmla="*/ 974 w 2578259"/>
                <a:gd name="connsiteY1" fmla="*/ 388 h 1270083"/>
                <a:gd name="connsiteX2" fmla="*/ 6350 w 2578259"/>
                <a:gd name="connsiteY2" fmla="*/ 591820 h 1270083"/>
                <a:gd name="connsiteX3" fmla="*/ 1333500 w 2578259"/>
                <a:gd name="connsiteY3" fmla="*/ 1122045 h 1270083"/>
                <a:gd name="connsiteX4" fmla="*/ 1508125 w 2578259"/>
                <a:gd name="connsiteY4" fmla="*/ 1160145 h 1270083"/>
                <a:gd name="connsiteX5" fmla="*/ 1679575 w 2578259"/>
                <a:gd name="connsiteY5" fmla="*/ 1156970 h 1270083"/>
                <a:gd name="connsiteX6" fmla="*/ 2476500 w 2578259"/>
                <a:gd name="connsiteY6" fmla="*/ 1001395 h 1270083"/>
                <a:gd name="connsiteX7" fmla="*/ 2578100 w 2578259"/>
                <a:gd name="connsiteY7" fmla="*/ 953770 h 1270083"/>
                <a:gd name="connsiteX8" fmla="*/ 2576856 w 2578259"/>
                <a:gd name="connsiteY8" fmla="*/ 947420 h 1270083"/>
                <a:gd name="connsiteX9" fmla="*/ 2578259 w 2578259"/>
                <a:gd name="connsiteY9" fmla="*/ 947420 h 1270083"/>
                <a:gd name="connsiteX10" fmla="*/ 2578259 w 2578259"/>
                <a:gd name="connsiteY10" fmla="*/ 1052195 h 1270083"/>
                <a:gd name="connsiteX11" fmla="*/ 2576483 w 2578259"/>
                <a:gd name="connsiteY11" fmla="*/ 1052195 h 1270083"/>
                <a:gd name="connsiteX12" fmla="*/ 2578100 w 2578259"/>
                <a:gd name="connsiteY12" fmla="*/ 1060450 h 1270083"/>
                <a:gd name="connsiteX13" fmla="*/ 2476500 w 2578259"/>
                <a:gd name="connsiteY13" fmla="*/ 1108075 h 1270083"/>
                <a:gd name="connsiteX14" fmla="*/ 1679575 w 2578259"/>
                <a:gd name="connsiteY14" fmla="*/ 1263650 h 1270083"/>
                <a:gd name="connsiteX15" fmla="*/ 1508125 w 2578259"/>
                <a:gd name="connsiteY15" fmla="*/ 1266825 h 1270083"/>
                <a:gd name="connsiteX16" fmla="*/ 1333500 w 2578259"/>
                <a:gd name="connsiteY16" fmla="*/ 1228725 h 1270083"/>
                <a:gd name="connsiteX17" fmla="*/ 6350 w 2578259"/>
                <a:gd name="connsiteY17" fmla="*/ 698500 h 1270083"/>
                <a:gd name="connsiteX18" fmla="*/ 0 w 2578259"/>
                <a:gd name="connsiteY18" fmla="*/ 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578259" h="1270083">
                  <a:moveTo>
                    <a:pt x="0" y="0"/>
                  </a:moveTo>
                  <a:lnTo>
                    <a:pt x="974" y="388"/>
                  </a:lnTo>
                  <a:lnTo>
                    <a:pt x="6350" y="591820"/>
                  </a:lnTo>
                  <a:lnTo>
                    <a:pt x="1333500" y="1122045"/>
                  </a:lnTo>
                  <a:cubicBezTo>
                    <a:pt x="1391708" y="1134745"/>
                    <a:pt x="1431925" y="1151678"/>
                    <a:pt x="1508125" y="1160145"/>
                  </a:cubicBezTo>
                  <a:cubicBezTo>
                    <a:pt x="1584325" y="1168612"/>
                    <a:pt x="1622425" y="1158028"/>
                    <a:pt x="1679575" y="1156970"/>
                  </a:cubicBezTo>
                  <a:lnTo>
                    <a:pt x="2476500" y="1001395"/>
                  </a:lnTo>
                  <a:cubicBezTo>
                    <a:pt x="2500842" y="986578"/>
                    <a:pt x="2570163" y="970703"/>
                    <a:pt x="2578100" y="953770"/>
                  </a:cubicBezTo>
                  <a:lnTo>
                    <a:pt x="2576856" y="947420"/>
                  </a:lnTo>
                  <a:lnTo>
                    <a:pt x="2578259" y="947420"/>
                  </a:lnTo>
                  <a:lnTo>
                    <a:pt x="2578259" y="1052195"/>
                  </a:lnTo>
                  <a:lnTo>
                    <a:pt x="2576483" y="1052195"/>
                  </a:lnTo>
                  <a:lnTo>
                    <a:pt x="2578100" y="1060450"/>
                  </a:lnTo>
                  <a:cubicBezTo>
                    <a:pt x="2570163" y="1077383"/>
                    <a:pt x="2500842" y="1093258"/>
                    <a:pt x="2476500" y="1108075"/>
                  </a:cubicBezTo>
                  <a:lnTo>
                    <a:pt x="1679575" y="1263650"/>
                  </a:lnTo>
                  <a:cubicBezTo>
                    <a:pt x="1622425" y="1264708"/>
                    <a:pt x="1584325" y="1275292"/>
                    <a:pt x="1508125" y="1266825"/>
                  </a:cubicBezTo>
                  <a:cubicBezTo>
                    <a:pt x="1431925" y="1258358"/>
                    <a:pt x="1391708" y="1241425"/>
                    <a:pt x="1333500" y="1228725"/>
                  </a:cubicBezTo>
                  <a:lnTo>
                    <a:pt x="6350" y="698500"/>
                  </a:lnTo>
                  <a:cubicBezTo>
                    <a:pt x="4233" y="465667"/>
                    <a:pt x="2117" y="232833"/>
                    <a:pt x="0" y="0"/>
                  </a:cubicBez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94ADFC02-E468-470D-9329-0EA25BFF9BAB}"/>
                </a:ext>
              </a:extLst>
            </p:cNvPr>
            <p:cNvSpPr/>
            <p:nvPr/>
          </p:nvSpPr>
          <p:spPr>
            <a:xfrm>
              <a:off x="6255544" y="4079875"/>
              <a:ext cx="2572540" cy="1270083"/>
            </a:xfrm>
            <a:custGeom>
              <a:avLst/>
              <a:gdLst>
                <a:gd name="connsiteX0" fmla="*/ 6350 w 2568575"/>
                <a:gd name="connsiteY0" fmla="*/ 698500 h 1266825"/>
                <a:gd name="connsiteX1" fmla="*/ 1333500 w 2568575"/>
                <a:gd name="connsiteY1" fmla="*/ 1228725 h 1266825"/>
                <a:gd name="connsiteX2" fmla="*/ 1508125 w 2568575"/>
                <a:gd name="connsiteY2" fmla="*/ 1266825 h 1266825"/>
                <a:gd name="connsiteX3" fmla="*/ 1679575 w 2568575"/>
                <a:gd name="connsiteY3" fmla="*/ 1263650 h 1266825"/>
                <a:gd name="connsiteX4" fmla="*/ 2505075 w 2568575"/>
                <a:gd name="connsiteY4" fmla="*/ 1104900 h 1266825"/>
                <a:gd name="connsiteX5" fmla="*/ 2568575 w 2568575"/>
                <a:gd name="connsiteY5" fmla="*/ 1073150 h 1266825"/>
                <a:gd name="connsiteX6" fmla="*/ 2524125 w 2568575"/>
                <a:gd name="connsiteY6" fmla="*/ 1006475 h 1266825"/>
                <a:gd name="connsiteX7" fmla="*/ 0 w 2568575"/>
                <a:gd name="connsiteY7" fmla="*/ 0 h 1266825"/>
                <a:gd name="connsiteX8" fmla="*/ 6350 w 2568575"/>
                <a:gd name="connsiteY8" fmla="*/ 698500 h 1266825"/>
                <a:gd name="connsiteX0" fmla="*/ 6350 w 2578100"/>
                <a:gd name="connsiteY0" fmla="*/ 698500 h 1266825"/>
                <a:gd name="connsiteX1" fmla="*/ 1333500 w 2578100"/>
                <a:gd name="connsiteY1" fmla="*/ 1228725 h 1266825"/>
                <a:gd name="connsiteX2" fmla="*/ 1508125 w 2578100"/>
                <a:gd name="connsiteY2" fmla="*/ 1266825 h 1266825"/>
                <a:gd name="connsiteX3" fmla="*/ 1679575 w 2578100"/>
                <a:gd name="connsiteY3" fmla="*/ 1263650 h 1266825"/>
                <a:gd name="connsiteX4" fmla="*/ 2505075 w 2578100"/>
                <a:gd name="connsiteY4" fmla="*/ 1104900 h 1266825"/>
                <a:gd name="connsiteX5" fmla="*/ 2578100 w 2578100"/>
                <a:gd name="connsiteY5" fmla="*/ 1060450 h 1266825"/>
                <a:gd name="connsiteX6" fmla="*/ 2524125 w 2578100"/>
                <a:gd name="connsiteY6" fmla="*/ 1006475 h 1266825"/>
                <a:gd name="connsiteX7" fmla="*/ 0 w 2578100"/>
                <a:gd name="connsiteY7" fmla="*/ 0 h 1266825"/>
                <a:gd name="connsiteX8" fmla="*/ 6350 w 2578100"/>
                <a:gd name="connsiteY8" fmla="*/ 698500 h 1266825"/>
                <a:gd name="connsiteX0" fmla="*/ 6350 w 2578942"/>
                <a:gd name="connsiteY0" fmla="*/ 698500 h 1266825"/>
                <a:gd name="connsiteX1" fmla="*/ 1333500 w 2578942"/>
                <a:gd name="connsiteY1" fmla="*/ 1228725 h 1266825"/>
                <a:gd name="connsiteX2" fmla="*/ 1508125 w 2578942"/>
                <a:gd name="connsiteY2" fmla="*/ 1266825 h 1266825"/>
                <a:gd name="connsiteX3" fmla="*/ 1679575 w 2578942"/>
                <a:gd name="connsiteY3" fmla="*/ 1263650 h 1266825"/>
                <a:gd name="connsiteX4" fmla="*/ 2505075 w 2578942"/>
                <a:gd name="connsiteY4" fmla="*/ 1104900 h 1266825"/>
                <a:gd name="connsiteX5" fmla="*/ 2578100 w 2578942"/>
                <a:gd name="connsiteY5" fmla="*/ 1060450 h 1266825"/>
                <a:gd name="connsiteX6" fmla="*/ 2524125 w 2578942"/>
                <a:gd name="connsiteY6" fmla="*/ 1006475 h 1266825"/>
                <a:gd name="connsiteX7" fmla="*/ 0 w 2578942"/>
                <a:gd name="connsiteY7" fmla="*/ 0 h 1266825"/>
                <a:gd name="connsiteX8" fmla="*/ 6350 w 2578942"/>
                <a:gd name="connsiteY8" fmla="*/ 698500 h 1266825"/>
                <a:gd name="connsiteX0" fmla="*/ 6350 w 2578942"/>
                <a:gd name="connsiteY0" fmla="*/ 698500 h 1270083"/>
                <a:gd name="connsiteX1" fmla="*/ 1333500 w 2578942"/>
                <a:gd name="connsiteY1" fmla="*/ 1228725 h 1270083"/>
                <a:gd name="connsiteX2" fmla="*/ 1508125 w 2578942"/>
                <a:gd name="connsiteY2" fmla="*/ 1266825 h 1270083"/>
                <a:gd name="connsiteX3" fmla="*/ 1679575 w 2578942"/>
                <a:gd name="connsiteY3" fmla="*/ 1263650 h 1270083"/>
                <a:gd name="connsiteX4" fmla="*/ 2505075 w 2578942"/>
                <a:gd name="connsiteY4" fmla="*/ 1104900 h 1270083"/>
                <a:gd name="connsiteX5" fmla="*/ 2578100 w 2578942"/>
                <a:gd name="connsiteY5" fmla="*/ 1060450 h 1270083"/>
                <a:gd name="connsiteX6" fmla="*/ 2524125 w 2578942"/>
                <a:gd name="connsiteY6" fmla="*/ 1006475 h 1270083"/>
                <a:gd name="connsiteX7" fmla="*/ 0 w 2578942"/>
                <a:gd name="connsiteY7" fmla="*/ 0 h 1270083"/>
                <a:gd name="connsiteX8" fmla="*/ 6350 w 2578942"/>
                <a:gd name="connsiteY8" fmla="*/ 698500 h 1270083"/>
                <a:gd name="connsiteX0" fmla="*/ 6350 w 2579646"/>
                <a:gd name="connsiteY0" fmla="*/ 698500 h 1270083"/>
                <a:gd name="connsiteX1" fmla="*/ 1333500 w 2579646"/>
                <a:gd name="connsiteY1" fmla="*/ 1228725 h 1270083"/>
                <a:gd name="connsiteX2" fmla="*/ 1508125 w 2579646"/>
                <a:gd name="connsiteY2" fmla="*/ 1266825 h 1270083"/>
                <a:gd name="connsiteX3" fmla="*/ 1679575 w 2579646"/>
                <a:gd name="connsiteY3" fmla="*/ 1263650 h 1270083"/>
                <a:gd name="connsiteX4" fmla="*/ 2505075 w 2579646"/>
                <a:gd name="connsiteY4" fmla="*/ 1104900 h 1270083"/>
                <a:gd name="connsiteX5" fmla="*/ 2578100 w 2579646"/>
                <a:gd name="connsiteY5" fmla="*/ 1060450 h 1270083"/>
                <a:gd name="connsiteX6" fmla="*/ 2524125 w 2579646"/>
                <a:gd name="connsiteY6" fmla="*/ 1006475 h 1270083"/>
                <a:gd name="connsiteX7" fmla="*/ 0 w 2579646"/>
                <a:gd name="connsiteY7" fmla="*/ 0 h 1270083"/>
                <a:gd name="connsiteX8" fmla="*/ 6350 w 2579646"/>
                <a:gd name="connsiteY8" fmla="*/ 698500 h 1270083"/>
                <a:gd name="connsiteX0" fmla="*/ 6350 w 2579049"/>
                <a:gd name="connsiteY0" fmla="*/ 698500 h 1270083"/>
                <a:gd name="connsiteX1" fmla="*/ 1333500 w 2579049"/>
                <a:gd name="connsiteY1" fmla="*/ 1228725 h 1270083"/>
                <a:gd name="connsiteX2" fmla="*/ 1508125 w 2579049"/>
                <a:gd name="connsiteY2" fmla="*/ 1266825 h 1270083"/>
                <a:gd name="connsiteX3" fmla="*/ 1679575 w 2579049"/>
                <a:gd name="connsiteY3" fmla="*/ 1263650 h 1270083"/>
                <a:gd name="connsiteX4" fmla="*/ 2476500 w 2579049"/>
                <a:gd name="connsiteY4" fmla="*/ 1108075 h 1270083"/>
                <a:gd name="connsiteX5" fmla="*/ 2578100 w 2579049"/>
                <a:gd name="connsiteY5" fmla="*/ 1060450 h 1270083"/>
                <a:gd name="connsiteX6" fmla="*/ 2524125 w 2579049"/>
                <a:gd name="connsiteY6" fmla="*/ 1006475 h 1270083"/>
                <a:gd name="connsiteX7" fmla="*/ 0 w 2579049"/>
                <a:gd name="connsiteY7" fmla="*/ 0 h 1270083"/>
                <a:gd name="connsiteX8" fmla="*/ 6350 w 2579049"/>
                <a:gd name="connsiteY8" fmla="*/ 69850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79049" h="1270083">
                  <a:moveTo>
                    <a:pt x="6350" y="698500"/>
                  </a:moveTo>
                  <a:lnTo>
                    <a:pt x="1333500" y="1228725"/>
                  </a:lnTo>
                  <a:cubicBezTo>
                    <a:pt x="1391708" y="1241425"/>
                    <a:pt x="1431925" y="1258358"/>
                    <a:pt x="1508125" y="1266825"/>
                  </a:cubicBezTo>
                  <a:cubicBezTo>
                    <a:pt x="1584325" y="1275292"/>
                    <a:pt x="1622425" y="1264708"/>
                    <a:pt x="1679575" y="1263650"/>
                  </a:cubicBezTo>
                  <a:lnTo>
                    <a:pt x="2476500" y="1108075"/>
                  </a:lnTo>
                  <a:cubicBezTo>
                    <a:pt x="2500842" y="1093258"/>
                    <a:pt x="2570163" y="1077383"/>
                    <a:pt x="2578100" y="1060450"/>
                  </a:cubicBezTo>
                  <a:cubicBezTo>
                    <a:pt x="2586037" y="1043517"/>
                    <a:pt x="2542117" y="1024467"/>
                    <a:pt x="2524125" y="1006475"/>
                  </a:cubicBezTo>
                  <a:lnTo>
                    <a:pt x="0" y="0"/>
                  </a:lnTo>
                  <a:cubicBezTo>
                    <a:pt x="2117" y="232833"/>
                    <a:pt x="4233" y="465667"/>
                    <a:pt x="6350" y="698500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58880AE1-CB5B-40C6-B085-6A52D25B2CEA}"/>
                </a:ext>
              </a:extLst>
            </p:cNvPr>
            <p:cNvSpPr/>
            <p:nvPr/>
          </p:nvSpPr>
          <p:spPr>
            <a:xfrm>
              <a:off x="6252209" y="4127500"/>
              <a:ext cx="2195843" cy="1079583"/>
            </a:xfrm>
            <a:custGeom>
              <a:avLst/>
              <a:gdLst>
                <a:gd name="connsiteX0" fmla="*/ 2190750 w 2190750"/>
                <a:gd name="connsiteY0" fmla="*/ 866775 h 1044575"/>
                <a:gd name="connsiteX1" fmla="*/ 2124075 w 2190750"/>
                <a:gd name="connsiteY1" fmla="*/ 965200 h 1044575"/>
                <a:gd name="connsiteX2" fmla="*/ 1724025 w 2190750"/>
                <a:gd name="connsiteY2" fmla="*/ 1041400 h 1044575"/>
                <a:gd name="connsiteX3" fmla="*/ 1625600 w 2190750"/>
                <a:gd name="connsiteY3" fmla="*/ 1044575 h 1044575"/>
                <a:gd name="connsiteX4" fmla="*/ 1498600 w 2190750"/>
                <a:gd name="connsiteY4" fmla="*/ 1009650 h 1044575"/>
                <a:gd name="connsiteX5" fmla="*/ 0 w 2190750"/>
                <a:gd name="connsiteY5" fmla="*/ 412750 h 1044575"/>
                <a:gd name="connsiteX6" fmla="*/ 0 w 2190750"/>
                <a:gd name="connsiteY6" fmla="*/ 0 h 1044575"/>
                <a:gd name="connsiteX7" fmla="*/ 2190750 w 2190750"/>
                <a:gd name="connsiteY7" fmla="*/ 866775 h 1044575"/>
                <a:gd name="connsiteX0" fmla="*/ 2193925 w 2193925"/>
                <a:gd name="connsiteY0" fmla="*/ 898525 h 1076325"/>
                <a:gd name="connsiteX1" fmla="*/ 2127250 w 2193925"/>
                <a:gd name="connsiteY1" fmla="*/ 996950 h 1076325"/>
                <a:gd name="connsiteX2" fmla="*/ 1727200 w 2193925"/>
                <a:gd name="connsiteY2" fmla="*/ 1073150 h 1076325"/>
                <a:gd name="connsiteX3" fmla="*/ 1628775 w 2193925"/>
                <a:gd name="connsiteY3" fmla="*/ 1076325 h 1076325"/>
                <a:gd name="connsiteX4" fmla="*/ 1501775 w 2193925"/>
                <a:gd name="connsiteY4" fmla="*/ 1041400 h 1076325"/>
                <a:gd name="connsiteX5" fmla="*/ 3175 w 2193925"/>
                <a:gd name="connsiteY5" fmla="*/ 444500 h 1076325"/>
                <a:gd name="connsiteX6" fmla="*/ 0 w 2193925"/>
                <a:gd name="connsiteY6" fmla="*/ 0 h 1076325"/>
                <a:gd name="connsiteX7" fmla="*/ 2193925 w 2193925"/>
                <a:gd name="connsiteY7" fmla="*/ 898525 h 1076325"/>
                <a:gd name="connsiteX0" fmla="*/ 2193925 w 2194469"/>
                <a:gd name="connsiteY0" fmla="*/ 898525 h 1076325"/>
                <a:gd name="connsiteX1" fmla="*/ 2127250 w 2194469"/>
                <a:gd name="connsiteY1" fmla="*/ 996950 h 1076325"/>
                <a:gd name="connsiteX2" fmla="*/ 1727200 w 2194469"/>
                <a:gd name="connsiteY2" fmla="*/ 1073150 h 1076325"/>
                <a:gd name="connsiteX3" fmla="*/ 1628775 w 2194469"/>
                <a:gd name="connsiteY3" fmla="*/ 1076325 h 1076325"/>
                <a:gd name="connsiteX4" fmla="*/ 1501775 w 2194469"/>
                <a:gd name="connsiteY4" fmla="*/ 1041400 h 1076325"/>
                <a:gd name="connsiteX5" fmla="*/ 3175 w 2194469"/>
                <a:gd name="connsiteY5" fmla="*/ 444500 h 1076325"/>
                <a:gd name="connsiteX6" fmla="*/ 0 w 2194469"/>
                <a:gd name="connsiteY6" fmla="*/ 0 h 1076325"/>
                <a:gd name="connsiteX7" fmla="*/ 2193925 w 2194469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9583"/>
                <a:gd name="connsiteX1" fmla="*/ 2127250 w 2195843"/>
                <a:gd name="connsiteY1" fmla="*/ 996950 h 1079583"/>
                <a:gd name="connsiteX2" fmla="*/ 1727200 w 2195843"/>
                <a:gd name="connsiteY2" fmla="*/ 1073150 h 1079583"/>
                <a:gd name="connsiteX3" fmla="*/ 1628775 w 2195843"/>
                <a:gd name="connsiteY3" fmla="*/ 1076325 h 1079583"/>
                <a:gd name="connsiteX4" fmla="*/ 1501775 w 2195843"/>
                <a:gd name="connsiteY4" fmla="*/ 1041400 h 1079583"/>
                <a:gd name="connsiteX5" fmla="*/ 3175 w 2195843"/>
                <a:gd name="connsiteY5" fmla="*/ 444500 h 1079583"/>
                <a:gd name="connsiteX6" fmla="*/ 0 w 2195843"/>
                <a:gd name="connsiteY6" fmla="*/ 0 h 1079583"/>
                <a:gd name="connsiteX7" fmla="*/ 2193925 w 2195843"/>
                <a:gd name="connsiteY7" fmla="*/ 898525 h 10795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95843" h="1079583">
                  <a:moveTo>
                    <a:pt x="2193925" y="898525"/>
                  </a:moveTo>
                  <a:cubicBezTo>
                    <a:pt x="2200275" y="937683"/>
                    <a:pt x="2193925" y="970492"/>
                    <a:pt x="2127250" y="996950"/>
                  </a:cubicBezTo>
                  <a:lnTo>
                    <a:pt x="1727200" y="1073150"/>
                  </a:lnTo>
                  <a:cubicBezTo>
                    <a:pt x="1694392" y="1074208"/>
                    <a:pt x="1680633" y="1084792"/>
                    <a:pt x="1628775" y="1076325"/>
                  </a:cubicBezTo>
                  <a:cubicBezTo>
                    <a:pt x="1576917" y="1067858"/>
                    <a:pt x="1544108" y="1053042"/>
                    <a:pt x="1501775" y="1041400"/>
                  </a:cubicBezTo>
                  <a:lnTo>
                    <a:pt x="3175" y="444500"/>
                  </a:lnTo>
                  <a:cubicBezTo>
                    <a:pt x="2117" y="296333"/>
                    <a:pt x="1058" y="148167"/>
                    <a:pt x="0" y="0"/>
                  </a:cubicBezTo>
                  <a:cubicBezTo>
                    <a:pt x="731308" y="299508"/>
                    <a:pt x="2187575" y="859367"/>
                    <a:pt x="2193925" y="898525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A23D4BE-9F1C-4126-825C-ADEC63CF4CE0}"/>
                </a:ext>
              </a:extLst>
            </p:cNvPr>
            <p:cNvSpPr/>
            <p:nvPr/>
          </p:nvSpPr>
          <p:spPr>
            <a:xfrm>
              <a:off x="6252210" y="4165602"/>
              <a:ext cx="2146300" cy="970061"/>
            </a:xfrm>
            <a:custGeom>
              <a:avLst/>
              <a:gdLst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69227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73672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14550 w 2162175"/>
                <a:gd name="connsiteY4" fmla="*/ 90170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43125"/>
                <a:gd name="connsiteY0" fmla="*/ 342900 h 978958"/>
                <a:gd name="connsiteX1" fmla="*/ 1539875 w 2143125"/>
                <a:gd name="connsiteY1" fmla="*/ 946150 h 978958"/>
                <a:gd name="connsiteX2" fmla="*/ 1625600 w 2143125"/>
                <a:gd name="connsiteY2" fmla="*/ 974725 h 978958"/>
                <a:gd name="connsiteX3" fmla="*/ 1736725 w 2143125"/>
                <a:gd name="connsiteY3" fmla="*/ 974725 h 978958"/>
                <a:gd name="connsiteX4" fmla="*/ 2114550 w 2143125"/>
                <a:gd name="connsiteY4" fmla="*/ 901700 h 978958"/>
                <a:gd name="connsiteX5" fmla="*/ 2143125 w 2143125"/>
                <a:gd name="connsiteY5" fmla="*/ 882650 h 978958"/>
                <a:gd name="connsiteX6" fmla="*/ 0 w 2143125"/>
                <a:gd name="connsiteY6" fmla="*/ 0 h 978958"/>
                <a:gd name="connsiteX7" fmla="*/ 0 w 2143125"/>
                <a:gd name="connsiteY7" fmla="*/ 342900 h 978958"/>
                <a:gd name="connsiteX0" fmla="*/ 3175 w 2146300"/>
                <a:gd name="connsiteY0" fmla="*/ 333375 h 969433"/>
                <a:gd name="connsiteX1" fmla="*/ 1543050 w 2146300"/>
                <a:gd name="connsiteY1" fmla="*/ 936625 h 969433"/>
                <a:gd name="connsiteX2" fmla="*/ 1628775 w 2146300"/>
                <a:gd name="connsiteY2" fmla="*/ 965200 h 969433"/>
                <a:gd name="connsiteX3" fmla="*/ 1739900 w 2146300"/>
                <a:gd name="connsiteY3" fmla="*/ 965200 h 969433"/>
                <a:gd name="connsiteX4" fmla="*/ 2117725 w 2146300"/>
                <a:gd name="connsiteY4" fmla="*/ 892175 h 969433"/>
                <a:gd name="connsiteX5" fmla="*/ 2146300 w 2146300"/>
                <a:gd name="connsiteY5" fmla="*/ 873125 h 969433"/>
                <a:gd name="connsiteX6" fmla="*/ 0 w 2146300"/>
                <a:gd name="connsiteY6" fmla="*/ 0 h 969433"/>
                <a:gd name="connsiteX7" fmla="*/ 3175 w 2146300"/>
                <a:gd name="connsiteY7" fmla="*/ 333375 h 969433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70061"/>
                <a:gd name="connsiteX1" fmla="*/ 1543050 w 2146300"/>
                <a:gd name="connsiteY1" fmla="*/ 933450 h 970061"/>
                <a:gd name="connsiteX2" fmla="*/ 1638300 w 2146300"/>
                <a:gd name="connsiteY2" fmla="*/ 966787 h 970061"/>
                <a:gd name="connsiteX3" fmla="*/ 1739900 w 2146300"/>
                <a:gd name="connsiteY3" fmla="*/ 962025 h 970061"/>
                <a:gd name="connsiteX4" fmla="*/ 2117725 w 2146300"/>
                <a:gd name="connsiteY4" fmla="*/ 889000 h 970061"/>
                <a:gd name="connsiteX5" fmla="*/ 2146300 w 2146300"/>
                <a:gd name="connsiteY5" fmla="*/ 869950 h 970061"/>
                <a:gd name="connsiteX6" fmla="*/ 0 w 2146300"/>
                <a:gd name="connsiteY6" fmla="*/ 0 h 970061"/>
                <a:gd name="connsiteX7" fmla="*/ 3175 w 2146300"/>
                <a:gd name="connsiteY7" fmla="*/ 330200 h 9700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46300" h="970061">
                  <a:moveTo>
                    <a:pt x="3175" y="330200"/>
                  </a:moveTo>
                  <a:lnTo>
                    <a:pt x="1543050" y="933450"/>
                  </a:lnTo>
                  <a:cubicBezTo>
                    <a:pt x="1571625" y="942975"/>
                    <a:pt x="1585383" y="957262"/>
                    <a:pt x="1638300" y="966787"/>
                  </a:cubicBezTo>
                  <a:cubicBezTo>
                    <a:pt x="1691217" y="976312"/>
                    <a:pt x="1702858" y="962025"/>
                    <a:pt x="1739900" y="962025"/>
                  </a:cubicBezTo>
                  <a:lnTo>
                    <a:pt x="2117725" y="889000"/>
                  </a:lnTo>
                  <a:lnTo>
                    <a:pt x="2146300" y="869950"/>
                  </a:lnTo>
                  <a:cubicBezTo>
                    <a:pt x="2140480" y="860955"/>
                    <a:pt x="715433" y="289983"/>
                    <a:pt x="0" y="0"/>
                  </a:cubicBezTo>
                  <a:cubicBezTo>
                    <a:pt x="1058" y="111125"/>
                    <a:pt x="2117" y="219075"/>
                    <a:pt x="3175" y="33020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D8FD7BA9-1992-471F-B423-C93FE20B64A9}"/>
                </a:ext>
              </a:extLst>
            </p:cNvPr>
            <p:cNvSpPr/>
            <p:nvPr/>
          </p:nvSpPr>
          <p:spPr>
            <a:xfrm rot="20989489">
              <a:off x="7471522" y="4259645"/>
              <a:ext cx="114106" cy="425524"/>
            </a:xfrm>
            <a:custGeom>
              <a:avLst/>
              <a:gdLst>
                <a:gd name="connsiteX0" fmla="*/ 114106 w 114106"/>
                <a:gd name="connsiteY0" fmla="*/ 0 h 425524"/>
                <a:gd name="connsiteX1" fmla="*/ 114106 w 114106"/>
                <a:gd name="connsiteY1" fmla="*/ 425524 h 425524"/>
                <a:gd name="connsiteX2" fmla="*/ 109313 w 114106"/>
                <a:gd name="connsiteY2" fmla="*/ 422518 h 425524"/>
                <a:gd name="connsiteX3" fmla="*/ 0 w 114106"/>
                <a:gd name="connsiteY3" fmla="*/ 354525 h 425524"/>
                <a:gd name="connsiteX4" fmla="*/ 0 w 114106"/>
                <a:gd name="connsiteY4" fmla="*/ 0 h 4255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106" h="425524">
                  <a:moveTo>
                    <a:pt x="114106" y="0"/>
                  </a:moveTo>
                  <a:lnTo>
                    <a:pt x="114106" y="425524"/>
                  </a:lnTo>
                  <a:lnTo>
                    <a:pt x="109313" y="422518"/>
                  </a:lnTo>
                  <a:lnTo>
                    <a:pt x="0" y="3545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714314E3-7838-4E22-B9F9-0122C2E89252}"/>
                </a:ext>
              </a:extLst>
            </p:cNvPr>
            <p:cNvSpPr/>
            <p:nvPr/>
          </p:nvSpPr>
          <p:spPr>
            <a:xfrm rot="20989489">
              <a:off x="7339401" y="4279593"/>
              <a:ext cx="135307" cy="358753"/>
            </a:xfrm>
            <a:custGeom>
              <a:avLst/>
              <a:gdLst>
                <a:gd name="connsiteX0" fmla="*/ 135307 w 135307"/>
                <a:gd name="connsiteY0" fmla="*/ 0 h 358753"/>
                <a:gd name="connsiteX1" fmla="*/ 135307 w 135307"/>
                <a:gd name="connsiteY1" fmla="*/ 358753 h 358753"/>
                <a:gd name="connsiteX2" fmla="*/ 0 w 135307"/>
                <a:gd name="connsiteY2" fmla="*/ 274591 h 358753"/>
                <a:gd name="connsiteX3" fmla="*/ 0 w 135307"/>
                <a:gd name="connsiteY3" fmla="*/ 0 h 358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5307" h="358753">
                  <a:moveTo>
                    <a:pt x="135307" y="0"/>
                  </a:moveTo>
                  <a:lnTo>
                    <a:pt x="135307" y="358753"/>
                  </a:lnTo>
                  <a:lnTo>
                    <a:pt x="0" y="2745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50438951-DC78-4E45-8C01-914D018E7636}"/>
                </a:ext>
              </a:extLst>
            </p:cNvPr>
            <p:cNvSpPr/>
            <p:nvPr/>
          </p:nvSpPr>
          <p:spPr>
            <a:xfrm>
              <a:off x="6248400" y="3113965"/>
              <a:ext cx="1296035" cy="1346910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3E907EB-6E71-47D4-8879-E9B80160798D}"/>
                </a:ext>
              </a:extLst>
            </p:cNvPr>
            <p:cNvSpPr/>
            <p:nvPr/>
          </p:nvSpPr>
          <p:spPr>
            <a:xfrm>
              <a:off x="6957060" y="3603625"/>
              <a:ext cx="1374775" cy="860425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4775" h="860425">
                  <a:moveTo>
                    <a:pt x="0" y="860425"/>
                  </a:moveTo>
                  <a:lnTo>
                    <a:pt x="587375" y="203200"/>
                  </a:lnTo>
                  <a:lnTo>
                    <a:pt x="1374775" y="0"/>
                  </a:lnTo>
                  <a:lnTo>
                    <a:pt x="774700" y="657225"/>
                  </a:lnTo>
                  <a:lnTo>
                    <a:pt x="0" y="860425"/>
                  </a:lnTo>
                  <a:close/>
                </a:path>
              </a:pathLst>
            </a:custGeom>
            <a:solidFill>
              <a:srgbClr val="9A4D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B8C86966-3FFD-4584-8AFE-C1F85482C210}"/>
                </a:ext>
              </a:extLst>
            </p:cNvPr>
            <p:cNvSpPr/>
            <p:nvPr/>
          </p:nvSpPr>
          <p:spPr>
            <a:xfrm>
              <a:off x="7544971" y="3110791"/>
              <a:ext cx="787400" cy="696034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  <a:gd name="connsiteX0" fmla="*/ 0 w 787400"/>
                <a:gd name="connsiteY0" fmla="*/ 0 h 1149350"/>
                <a:gd name="connsiteX1" fmla="*/ 0 w 787400"/>
                <a:gd name="connsiteY1" fmla="*/ 695325 h 1149350"/>
                <a:gd name="connsiteX2" fmla="*/ 787400 w 787400"/>
                <a:gd name="connsiteY2" fmla="*/ 492125 h 1149350"/>
                <a:gd name="connsiteX3" fmla="*/ 187325 w 787400"/>
                <a:gd name="connsiteY3" fmla="*/ 1149350 h 1149350"/>
                <a:gd name="connsiteX4" fmla="*/ 0 w 787400"/>
                <a:gd name="connsiteY4" fmla="*/ 0 h 1149350"/>
                <a:gd name="connsiteX0" fmla="*/ 0 w 787400"/>
                <a:gd name="connsiteY0" fmla="*/ 0 h 695325"/>
                <a:gd name="connsiteX1" fmla="*/ 0 w 787400"/>
                <a:gd name="connsiteY1" fmla="*/ 695325 h 695325"/>
                <a:gd name="connsiteX2" fmla="*/ 787400 w 787400"/>
                <a:gd name="connsiteY2" fmla="*/ 492125 h 695325"/>
                <a:gd name="connsiteX3" fmla="*/ 787400 w 787400"/>
                <a:gd name="connsiteY3" fmla="*/ 3175 h 695325"/>
                <a:gd name="connsiteX4" fmla="*/ 0 w 787400"/>
                <a:gd name="connsiteY4" fmla="*/ 0 h 695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7400" h="695325">
                  <a:moveTo>
                    <a:pt x="0" y="0"/>
                  </a:moveTo>
                  <a:lnTo>
                    <a:pt x="0" y="695325"/>
                  </a:lnTo>
                  <a:lnTo>
                    <a:pt x="787400" y="492125"/>
                  </a:lnTo>
                  <a:lnTo>
                    <a:pt x="787400" y="31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楕円 14">
              <a:extLst>
                <a:ext uri="{FF2B5EF4-FFF2-40B4-BE49-F238E27FC236}">
                  <a16:creationId xmlns:a16="http://schemas.microsoft.com/office/drawing/2014/main" id="{3042F660-5B69-4B7E-A44D-0A11AE3ED18E}"/>
                </a:ext>
              </a:extLst>
            </p:cNvPr>
            <p:cNvSpPr/>
            <p:nvPr/>
          </p:nvSpPr>
          <p:spPr>
            <a:xfrm rot="2700000">
              <a:off x="7569284" y="3977199"/>
              <a:ext cx="134050" cy="225730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DD839B99-9988-425E-A8F9-17848DBD351C}"/>
                </a:ext>
              </a:extLst>
            </p:cNvPr>
            <p:cNvSpPr/>
            <p:nvPr/>
          </p:nvSpPr>
          <p:spPr>
            <a:xfrm rot="2700000">
              <a:off x="7602940" y="4035113"/>
              <a:ext cx="88378" cy="1488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A66EE3D5-77F4-47B1-8A46-5760D7C24051}"/>
                </a:ext>
              </a:extLst>
            </p:cNvPr>
            <p:cNvSpPr/>
            <p:nvPr/>
          </p:nvSpPr>
          <p:spPr>
            <a:xfrm>
              <a:off x="6248401" y="3113965"/>
              <a:ext cx="1167602" cy="1216681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B95DD64F-DCF8-42B0-8A22-1CBB42E56EAA}"/>
                </a:ext>
              </a:extLst>
            </p:cNvPr>
            <p:cNvSpPr/>
            <p:nvPr/>
          </p:nvSpPr>
          <p:spPr>
            <a:xfrm>
              <a:off x="6253601" y="3114675"/>
              <a:ext cx="636785" cy="1793875"/>
            </a:xfrm>
            <a:custGeom>
              <a:avLst/>
              <a:gdLst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9525 w 644525"/>
                <a:gd name="connsiteY6" fmla="*/ 0 h 1793875"/>
                <a:gd name="connsiteX7" fmla="*/ 0 w 644525"/>
                <a:gd name="connsiteY7" fmla="*/ 863600 h 1793875"/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7144 w 644525"/>
                <a:gd name="connsiteY6" fmla="*/ 0 h 1793875"/>
                <a:gd name="connsiteX7" fmla="*/ 0 w 644525"/>
                <a:gd name="connsiteY7" fmla="*/ 863600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2037 w 641799"/>
                <a:gd name="connsiteY0" fmla="*/ 868363 h 1793875"/>
                <a:gd name="connsiteX1" fmla="*/ 254449 w 641799"/>
                <a:gd name="connsiteY1" fmla="*/ 952500 h 1793875"/>
                <a:gd name="connsiteX2" fmla="*/ 368749 w 641799"/>
                <a:gd name="connsiteY2" fmla="*/ 1717675 h 1793875"/>
                <a:gd name="connsiteX3" fmla="*/ 533849 w 641799"/>
                <a:gd name="connsiteY3" fmla="*/ 1793875 h 1793875"/>
                <a:gd name="connsiteX4" fmla="*/ 641799 w 641799"/>
                <a:gd name="connsiteY4" fmla="*/ 1762125 h 1793875"/>
                <a:gd name="connsiteX5" fmla="*/ 362399 w 641799"/>
                <a:gd name="connsiteY5" fmla="*/ 0 h 1793875"/>
                <a:gd name="connsiteX6" fmla="*/ 4418 w 641799"/>
                <a:gd name="connsiteY6" fmla="*/ 0 h 1793875"/>
                <a:gd name="connsiteX7" fmla="*/ 2037 w 641799"/>
                <a:gd name="connsiteY7" fmla="*/ 868363 h 1793875"/>
                <a:gd name="connsiteX0" fmla="*/ 986 w 640748"/>
                <a:gd name="connsiteY0" fmla="*/ 868363 h 1793875"/>
                <a:gd name="connsiteX1" fmla="*/ 253398 w 640748"/>
                <a:gd name="connsiteY1" fmla="*/ 952500 h 1793875"/>
                <a:gd name="connsiteX2" fmla="*/ 367698 w 640748"/>
                <a:gd name="connsiteY2" fmla="*/ 1717675 h 1793875"/>
                <a:gd name="connsiteX3" fmla="*/ 532798 w 640748"/>
                <a:gd name="connsiteY3" fmla="*/ 1793875 h 1793875"/>
                <a:gd name="connsiteX4" fmla="*/ 640748 w 640748"/>
                <a:gd name="connsiteY4" fmla="*/ 1762125 h 1793875"/>
                <a:gd name="connsiteX5" fmla="*/ 361348 w 640748"/>
                <a:gd name="connsiteY5" fmla="*/ 0 h 1793875"/>
                <a:gd name="connsiteX6" fmla="*/ 3367 w 640748"/>
                <a:gd name="connsiteY6" fmla="*/ 0 h 1793875"/>
                <a:gd name="connsiteX7" fmla="*/ 986 w 640748"/>
                <a:gd name="connsiteY7" fmla="*/ 868363 h 1793875"/>
                <a:gd name="connsiteX0" fmla="*/ 3368 w 638367"/>
                <a:gd name="connsiteY0" fmla="*/ 870744 h 1793875"/>
                <a:gd name="connsiteX1" fmla="*/ 251017 w 638367"/>
                <a:gd name="connsiteY1" fmla="*/ 952500 h 1793875"/>
                <a:gd name="connsiteX2" fmla="*/ 365317 w 638367"/>
                <a:gd name="connsiteY2" fmla="*/ 1717675 h 1793875"/>
                <a:gd name="connsiteX3" fmla="*/ 530417 w 638367"/>
                <a:gd name="connsiteY3" fmla="*/ 1793875 h 1793875"/>
                <a:gd name="connsiteX4" fmla="*/ 638367 w 638367"/>
                <a:gd name="connsiteY4" fmla="*/ 1762125 h 1793875"/>
                <a:gd name="connsiteX5" fmla="*/ 358967 w 638367"/>
                <a:gd name="connsiteY5" fmla="*/ 0 h 1793875"/>
                <a:gd name="connsiteX6" fmla="*/ 986 w 638367"/>
                <a:gd name="connsiteY6" fmla="*/ 0 h 1793875"/>
                <a:gd name="connsiteX7" fmla="*/ 3368 w 638367"/>
                <a:gd name="connsiteY7" fmla="*/ 870744 h 1793875"/>
                <a:gd name="connsiteX0" fmla="*/ 1786 w 636785"/>
                <a:gd name="connsiteY0" fmla="*/ 870744 h 1793875"/>
                <a:gd name="connsiteX1" fmla="*/ 249435 w 636785"/>
                <a:gd name="connsiteY1" fmla="*/ 952500 h 1793875"/>
                <a:gd name="connsiteX2" fmla="*/ 363735 w 636785"/>
                <a:gd name="connsiteY2" fmla="*/ 1717675 h 1793875"/>
                <a:gd name="connsiteX3" fmla="*/ 528835 w 636785"/>
                <a:gd name="connsiteY3" fmla="*/ 1793875 h 1793875"/>
                <a:gd name="connsiteX4" fmla="*/ 636785 w 636785"/>
                <a:gd name="connsiteY4" fmla="*/ 1762125 h 1793875"/>
                <a:gd name="connsiteX5" fmla="*/ 357385 w 636785"/>
                <a:gd name="connsiteY5" fmla="*/ 0 h 1793875"/>
                <a:gd name="connsiteX6" fmla="*/ 1785 w 636785"/>
                <a:gd name="connsiteY6" fmla="*/ 0 h 1793875"/>
                <a:gd name="connsiteX7" fmla="*/ 1786 w 636785"/>
                <a:gd name="connsiteY7" fmla="*/ 870744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36785" h="1793875">
                  <a:moveTo>
                    <a:pt x="1786" y="870744"/>
                  </a:moveTo>
                  <a:lnTo>
                    <a:pt x="249435" y="952500"/>
                  </a:lnTo>
                  <a:lnTo>
                    <a:pt x="363735" y="1717675"/>
                  </a:lnTo>
                  <a:lnTo>
                    <a:pt x="528835" y="1793875"/>
                  </a:lnTo>
                  <a:lnTo>
                    <a:pt x="636785" y="1762125"/>
                  </a:lnTo>
                  <a:lnTo>
                    <a:pt x="357385" y="0"/>
                  </a:lnTo>
                  <a:lnTo>
                    <a:pt x="1785" y="0"/>
                  </a:lnTo>
                  <a:cubicBezTo>
                    <a:pt x="-596" y="287867"/>
                    <a:pt x="-594" y="806715"/>
                    <a:pt x="1786" y="870744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17F8E84B-6087-4664-8C00-5F164FFE2C96}"/>
                </a:ext>
              </a:extLst>
            </p:cNvPr>
            <p:cNvSpPr/>
            <p:nvPr/>
          </p:nvSpPr>
          <p:spPr>
            <a:xfrm>
              <a:off x="6501229" y="3114675"/>
              <a:ext cx="393700" cy="1793875"/>
            </a:xfrm>
            <a:custGeom>
              <a:avLst/>
              <a:gdLst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41262 w 393700"/>
                <a:gd name="connsiteY4" fmla="*/ 1773342 h 1793875"/>
                <a:gd name="connsiteX5" fmla="*/ 279400 w 393700"/>
                <a:gd name="connsiteY5" fmla="*/ 1762125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79400 w 393700"/>
                <a:gd name="connsiteY4" fmla="*/ 1762125 h 1793875"/>
                <a:gd name="connsiteX5" fmla="*/ 0 w 393700"/>
                <a:gd name="connsiteY5" fmla="*/ 0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0 w 393700"/>
                <a:gd name="connsiteY4" fmla="*/ 0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3700" h="1793875">
                  <a:moveTo>
                    <a:pt x="0" y="0"/>
                  </a:moveTo>
                  <a:lnTo>
                    <a:pt x="114300" y="0"/>
                  </a:lnTo>
                  <a:lnTo>
                    <a:pt x="393700" y="1762125"/>
                  </a:lnTo>
                  <a:lnTo>
                    <a:pt x="285750" y="1793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1" name="楕円 20">
            <a:extLst>
              <a:ext uri="{FF2B5EF4-FFF2-40B4-BE49-F238E27FC236}">
                <a16:creationId xmlns:a16="http://schemas.microsoft.com/office/drawing/2014/main" id="{E37EB971-5F66-4D4F-98CF-3AAE77463855}"/>
              </a:ext>
            </a:extLst>
          </p:cNvPr>
          <p:cNvSpPr/>
          <p:nvPr/>
        </p:nvSpPr>
        <p:spPr>
          <a:xfrm>
            <a:off x="4475820" y="4912232"/>
            <a:ext cx="495881" cy="495881"/>
          </a:xfrm>
          <a:prstGeom prst="ellipse">
            <a:avLst/>
          </a:prstGeom>
          <a:solidFill>
            <a:srgbClr val="00B05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994994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>
        <p:fade/>
      </p:transition>
    </mc:Choice>
    <mc:Fallback>
      <p:transition spd="med" advClick="0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A32DB361-E69C-4C3A-8F7E-D89BB91B4C16}"/>
              </a:ext>
            </a:extLst>
          </p:cNvPr>
          <p:cNvSpPr/>
          <p:nvPr/>
        </p:nvSpPr>
        <p:spPr bwMode="auto">
          <a:xfrm>
            <a:off x="0" y="-14031"/>
            <a:ext cx="12192000" cy="6872031"/>
          </a:xfrm>
          <a:prstGeom prst="rect">
            <a:avLst/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D8BAB47A-06E0-4297-85B8-C959180961ED}"/>
              </a:ext>
            </a:extLst>
          </p:cNvPr>
          <p:cNvSpPr txBox="1"/>
          <p:nvPr/>
        </p:nvSpPr>
        <p:spPr>
          <a:xfrm>
            <a:off x="6145335" y="1686422"/>
            <a:ext cx="5493812" cy="30123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3800" b="1" dirty="0">
                <a:solidFill>
                  <a:schemeClr val="bg1"/>
                </a:solidFill>
                <a:latin typeface="+mj-ea"/>
                <a:ea typeface="+mj-ea"/>
              </a:rPr>
              <a:t>三等賞</a:t>
            </a:r>
            <a:endParaRPr kumimoji="1" lang="en-US" altLang="ja-JP" sz="138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3" name="楕円 22">
            <a:hlinkClick r:id="rId2" action="ppaction://hlinksldjump"/>
            <a:extLst>
              <a:ext uri="{FF2B5EF4-FFF2-40B4-BE49-F238E27FC236}">
                <a16:creationId xmlns:a16="http://schemas.microsoft.com/office/drawing/2014/main" id="{7A69609E-0E6E-463A-8FA1-3734CCF05194}"/>
              </a:ext>
            </a:extLst>
          </p:cNvPr>
          <p:cNvSpPr/>
          <p:nvPr/>
        </p:nvSpPr>
        <p:spPr bwMode="auto">
          <a:xfrm>
            <a:off x="10631533" y="5286792"/>
            <a:ext cx="1274481" cy="1274479"/>
          </a:xfrm>
          <a:prstGeom prst="ellipse">
            <a:avLst/>
          </a:prstGeom>
          <a:solidFill>
            <a:srgbClr val="0070C0"/>
          </a:solidFill>
          <a:ln w="9525">
            <a:solidFill>
              <a:schemeClr val="tx1"/>
            </a:solidFill>
            <a:round/>
            <a:headEnd/>
            <a:tailEnd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txBody>
          <a:bodyPr wrap="none"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+mj-ea"/>
                <a:ea typeface="+mj-ea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6BC9C358-7308-4628-A31D-2A08FED06BC7}"/>
              </a:ext>
            </a:extLst>
          </p:cNvPr>
          <p:cNvGrpSpPr/>
          <p:nvPr/>
        </p:nvGrpSpPr>
        <p:grpSpPr>
          <a:xfrm>
            <a:off x="9990" y="-14031"/>
            <a:ext cx="7242754" cy="6575302"/>
            <a:chOff x="6248400" y="3110791"/>
            <a:chExt cx="2579684" cy="2341954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7EA75455-7EDF-4DBB-A531-6D70E373509F}"/>
                </a:ext>
              </a:extLst>
            </p:cNvPr>
            <p:cNvSpPr/>
            <p:nvPr/>
          </p:nvSpPr>
          <p:spPr>
            <a:xfrm>
              <a:off x="6249035" y="4182662"/>
              <a:ext cx="2578259" cy="1270083"/>
            </a:xfrm>
            <a:custGeom>
              <a:avLst/>
              <a:gdLst>
                <a:gd name="connsiteX0" fmla="*/ 0 w 2578259"/>
                <a:gd name="connsiteY0" fmla="*/ 0 h 1270083"/>
                <a:gd name="connsiteX1" fmla="*/ 974 w 2578259"/>
                <a:gd name="connsiteY1" fmla="*/ 388 h 1270083"/>
                <a:gd name="connsiteX2" fmla="*/ 6350 w 2578259"/>
                <a:gd name="connsiteY2" fmla="*/ 591820 h 1270083"/>
                <a:gd name="connsiteX3" fmla="*/ 1333500 w 2578259"/>
                <a:gd name="connsiteY3" fmla="*/ 1122045 h 1270083"/>
                <a:gd name="connsiteX4" fmla="*/ 1508125 w 2578259"/>
                <a:gd name="connsiteY4" fmla="*/ 1160145 h 1270083"/>
                <a:gd name="connsiteX5" fmla="*/ 1679575 w 2578259"/>
                <a:gd name="connsiteY5" fmla="*/ 1156970 h 1270083"/>
                <a:gd name="connsiteX6" fmla="*/ 2476500 w 2578259"/>
                <a:gd name="connsiteY6" fmla="*/ 1001395 h 1270083"/>
                <a:gd name="connsiteX7" fmla="*/ 2578100 w 2578259"/>
                <a:gd name="connsiteY7" fmla="*/ 953770 h 1270083"/>
                <a:gd name="connsiteX8" fmla="*/ 2576856 w 2578259"/>
                <a:gd name="connsiteY8" fmla="*/ 947420 h 1270083"/>
                <a:gd name="connsiteX9" fmla="*/ 2578259 w 2578259"/>
                <a:gd name="connsiteY9" fmla="*/ 947420 h 1270083"/>
                <a:gd name="connsiteX10" fmla="*/ 2578259 w 2578259"/>
                <a:gd name="connsiteY10" fmla="*/ 1052195 h 1270083"/>
                <a:gd name="connsiteX11" fmla="*/ 2576483 w 2578259"/>
                <a:gd name="connsiteY11" fmla="*/ 1052195 h 1270083"/>
                <a:gd name="connsiteX12" fmla="*/ 2578100 w 2578259"/>
                <a:gd name="connsiteY12" fmla="*/ 1060450 h 1270083"/>
                <a:gd name="connsiteX13" fmla="*/ 2476500 w 2578259"/>
                <a:gd name="connsiteY13" fmla="*/ 1108075 h 1270083"/>
                <a:gd name="connsiteX14" fmla="*/ 1679575 w 2578259"/>
                <a:gd name="connsiteY14" fmla="*/ 1263650 h 1270083"/>
                <a:gd name="connsiteX15" fmla="*/ 1508125 w 2578259"/>
                <a:gd name="connsiteY15" fmla="*/ 1266825 h 1270083"/>
                <a:gd name="connsiteX16" fmla="*/ 1333500 w 2578259"/>
                <a:gd name="connsiteY16" fmla="*/ 1228725 h 1270083"/>
                <a:gd name="connsiteX17" fmla="*/ 6350 w 2578259"/>
                <a:gd name="connsiteY17" fmla="*/ 698500 h 1270083"/>
                <a:gd name="connsiteX18" fmla="*/ 0 w 2578259"/>
                <a:gd name="connsiteY18" fmla="*/ 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578259" h="1270083">
                  <a:moveTo>
                    <a:pt x="0" y="0"/>
                  </a:moveTo>
                  <a:lnTo>
                    <a:pt x="974" y="388"/>
                  </a:lnTo>
                  <a:lnTo>
                    <a:pt x="6350" y="591820"/>
                  </a:lnTo>
                  <a:lnTo>
                    <a:pt x="1333500" y="1122045"/>
                  </a:lnTo>
                  <a:cubicBezTo>
                    <a:pt x="1391708" y="1134745"/>
                    <a:pt x="1431925" y="1151678"/>
                    <a:pt x="1508125" y="1160145"/>
                  </a:cubicBezTo>
                  <a:cubicBezTo>
                    <a:pt x="1584325" y="1168612"/>
                    <a:pt x="1622425" y="1158028"/>
                    <a:pt x="1679575" y="1156970"/>
                  </a:cubicBezTo>
                  <a:lnTo>
                    <a:pt x="2476500" y="1001395"/>
                  </a:lnTo>
                  <a:cubicBezTo>
                    <a:pt x="2500842" y="986578"/>
                    <a:pt x="2570163" y="970703"/>
                    <a:pt x="2578100" y="953770"/>
                  </a:cubicBezTo>
                  <a:lnTo>
                    <a:pt x="2576856" y="947420"/>
                  </a:lnTo>
                  <a:lnTo>
                    <a:pt x="2578259" y="947420"/>
                  </a:lnTo>
                  <a:lnTo>
                    <a:pt x="2578259" y="1052195"/>
                  </a:lnTo>
                  <a:lnTo>
                    <a:pt x="2576483" y="1052195"/>
                  </a:lnTo>
                  <a:lnTo>
                    <a:pt x="2578100" y="1060450"/>
                  </a:lnTo>
                  <a:cubicBezTo>
                    <a:pt x="2570163" y="1077383"/>
                    <a:pt x="2500842" y="1093258"/>
                    <a:pt x="2476500" y="1108075"/>
                  </a:cubicBezTo>
                  <a:lnTo>
                    <a:pt x="1679575" y="1263650"/>
                  </a:lnTo>
                  <a:cubicBezTo>
                    <a:pt x="1622425" y="1264708"/>
                    <a:pt x="1584325" y="1275292"/>
                    <a:pt x="1508125" y="1266825"/>
                  </a:cubicBezTo>
                  <a:cubicBezTo>
                    <a:pt x="1431925" y="1258358"/>
                    <a:pt x="1391708" y="1241425"/>
                    <a:pt x="1333500" y="1228725"/>
                  </a:cubicBezTo>
                  <a:lnTo>
                    <a:pt x="6350" y="698500"/>
                  </a:lnTo>
                  <a:cubicBezTo>
                    <a:pt x="4233" y="465667"/>
                    <a:pt x="2117" y="232833"/>
                    <a:pt x="0" y="0"/>
                  </a:cubicBez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94ADFC02-E468-470D-9329-0EA25BFF9BAB}"/>
                </a:ext>
              </a:extLst>
            </p:cNvPr>
            <p:cNvSpPr/>
            <p:nvPr/>
          </p:nvSpPr>
          <p:spPr>
            <a:xfrm>
              <a:off x="6255544" y="4079875"/>
              <a:ext cx="2572540" cy="1270083"/>
            </a:xfrm>
            <a:custGeom>
              <a:avLst/>
              <a:gdLst>
                <a:gd name="connsiteX0" fmla="*/ 6350 w 2568575"/>
                <a:gd name="connsiteY0" fmla="*/ 698500 h 1266825"/>
                <a:gd name="connsiteX1" fmla="*/ 1333500 w 2568575"/>
                <a:gd name="connsiteY1" fmla="*/ 1228725 h 1266825"/>
                <a:gd name="connsiteX2" fmla="*/ 1508125 w 2568575"/>
                <a:gd name="connsiteY2" fmla="*/ 1266825 h 1266825"/>
                <a:gd name="connsiteX3" fmla="*/ 1679575 w 2568575"/>
                <a:gd name="connsiteY3" fmla="*/ 1263650 h 1266825"/>
                <a:gd name="connsiteX4" fmla="*/ 2505075 w 2568575"/>
                <a:gd name="connsiteY4" fmla="*/ 1104900 h 1266825"/>
                <a:gd name="connsiteX5" fmla="*/ 2568575 w 2568575"/>
                <a:gd name="connsiteY5" fmla="*/ 1073150 h 1266825"/>
                <a:gd name="connsiteX6" fmla="*/ 2524125 w 2568575"/>
                <a:gd name="connsiteY6" fmla="*/ 1006475 h 1266825"/>
                <a:gd name="connsiteX7" fmla="*/ 0 w 2568575"/>
                <a:gd name="connsiteY7" fmla="*/ 0 h 1266825"/>
                <a:gd name="connsiteX8" fmla="*/ 6350 w 2568575"/>
                <a:gd name="connsiteY8" fmla="*/ 698500 h 1266825"/>
                <a:gd name="connsiteX0" fmla="*/ 6350 w 2578100"/>
                <a:gd name="connsiteY0" fmla="*/ 698500 h 1266825"/>
                <a:gd name="connsiteX1" fmla="*/ 1333500 w 2578100"/>
                <a:gd name="connsiteY1" fmla="*/ 1228725 h 1266825"/>
                <a:gd name="connsiteX2" fmla="*/ 1508125 w 2578100"/>
                <a:gd name="connsiteY2" fmla="*/ 1266825 h 1266825"/>
                <a:gd name="connsiteX3" fmla="*/ 1679575 w 2578100"/>
                <a:gd name="connsiteY3" fmla="*/ 1263650 h 1266825"/>
                <a:gd name="connsiteX4" fmla="*/ 2505075 w 2578100"/>
                <a:gd name="connsiteY4" fmla="*/ 1104900 h 1266825"/>
                <a:gd name="connsiteX5" fmla="*/ 2578100 w 2578100"/>
                <a:gd name="connsiteY5" fmla="*/ 1060450 h 1266825"/>
                <a:gd name="connsiteX6" fmla="*/ 2524125 w 2578100"/>
                <a:gd name="connsiteY6" fmla="*/ 1006475 h 1266825"/>
                <a:gd name="connsiteX7" fmla="*/ 0 w 2578100"/>
                <a:gd name="connsiteY7" fmla="*/ 0 h 1266825"/>
                <a:gd name="connsiteX8" fmla="*/ 6350 w 2578100"/>
                <a:gd name="connsiteY8" fmla="*/ 698500 h 1266825"/>
                <a:gd name="connsiteX0" fmla="*/ 6350 w 2578942"/>
                <a:gd name="connsiteY0" fmla="*/ 698500 h 1266825"/>
                <a:gd name="connsiteX1" fmla="*/ 1333500 w 2578942"/>
                <a:gd name="connsiteY1" fmla="*/ 1228725 h 1266825"/>
                <a:gd name="connsiteX2" fmla="*/ 1508125 w 2578942"/>
                <a:gd name="connsiteY2" fmla="*/ 1266825 h 1266825"/>
                <a:gd name="connsiteX3" fmla="*/ 1679575 w 2578942"/>
                <a:gd name="connsiteY3" fmla="*/ 1263650 h 1266825"/>
                <a:gd name="connsiteX4" fmla="*/ 2505075 w 2578942"/>
                <a:gd name="connsiteY4" fmla="*/ 1104900 h 1266825"/>
                <a:gd name="connsiteX5" fmla="*/ 2578100 w 2578942"/>
                <a:gd name="connsiteY5" fmla="*/ 1060450 h 1266825"/>
                <a:gd name="connsiteX6" fmla="*/ 2524125 w 2578942"/>
                <a:gd name="connsiteY6" fmla="*/ 1006475 h 1266825"/>
                <a:gd name="connsiteX7" fmla="*/ 0 w 2578942"/>
                <a:gd name="connsiteY7" fmla="*/ 0 h 1266825"/>
                <a:gd name="connsiteX8" fmla="*/ 6350 w 2578942"/>
                <a:gd name="connsiteY8" fmla="*/ 698500 h 1266825"/>
                <a:gd name="connsiteX0" fmla="*/ 6350 w 2578942"/>
                <a:gd name="connsiteY0" fmla="*/ 698500 h 1270083"/>
                <a:gd name="connsiteX1" fmla="*/ 1333500 w 2578942"/>
                <a:gd name="connsiteY1" fmla="*/ 1228725 h 1270083"/>
                <a:gd name="connsiteX2" fmla="*/ 1508125 w 2578942"/>
                <a:gd name="connsiteY2" fmla="*/ 1266825 h 1270083"/>
                <a:gd name="connsiteX3" fmla="*/ 1679575 w 2578942"/>
                <a:gd name="connsiteY3" fmla="*/ 1263650 h 1270083"/>
                <a:gd name="connsiteX4" fmla="*/ 2505075 w 2578942"/>
                <a:gd name="connsiteY4" fmla="*/ 1104900 h 1270083"/>
                <a:gd name="connsiteX5" fmla="*/ 2578100 w 2578942"/>
                <a:gd name="connsiteY5" fmla="*/ 1060450 h 1270083"/>
                <a:gd name="connsiteX6" fmla="*/ 2524125 w 2578942"/>
                <a:gd name="connsiteY6" fmla="*/ 1006475 h 1270083"/>
                <a:gd name="connsiteX7" fmla="*/ 0 w 2578942"/>
                <a:gd name="connsiteY7" fmla="*/ 0 h 1270083"/>
                <a:gd name="connsiteX8" fmla="*/ 6350 w 2578942"/>
                <a:gd name="connsiteY8" fmla="*/ 698500 h 1270083"/>
                <a:gd name="connsiteX0" fmla="*/ 6350 w 2579646"/>
                <a:gd name="connsiteY0" fmla="*/ 698500 h 1270083"/>
                <a:gd name="connsiteX1" fmla="*/ 1333500 w 2579646"/>
                <a:gd name="connsiteY1" fmla="*/ 1228725 h 1270083"/>
                <a:gd name="connsiteX2" fmla="*/ 1508125 w 2579646"/>
                <a:gd name="connsiteY2" fmla="*/ 1266825 h 1270083"/>
                <a:gd name="connsiteX3" fmla="*/ 1679575 w 2579646"/>
                <a:gd name="connsiteY3" fmla="*/ 1263650 h 1270083"/>
                <a:gd name="connsiteX4" fmla="*/ 2505075 w 2579646"/>
                <a:gd name="connsiteY4" fmla="*/ 1104900 h 1270083"/>
                <a:gd name="connsiteX5" fmla="*/ 2578100 w 2579646"/>
                <a:gd name="connsiteY5" fmla="*/ 1060450 h 1270083"/>
                <a:gd name="connsiteX6" fmla="*/ 2524125 w 2579646"/>
                <a:gd name="connsiteY6" fmla="*/ 1006475 h 1270083"/>
                <a:gd name="connsiteX7" fmla="*/ 0 w 2579646"/>
                <a:gd name="connsiteY7" fmla="*/ 0 h 1270083"/>
                <a:gd name="connsiteX8" fmla="*/ 6350 w 2579646"/>
                <a:gd name="connsiteY8" fmla="*/ 698500 h 1270083"/>
                <a:gd name="connsiteX0" fmla="*/ 6350 w 2579049"/>
                <a:gd name="connsiteY0" fmla="*/ 698500 h 1270083"/>
                <a:gd name="connsiteX1" fmla="*/ 1333500 w 2579049"/>
                <a:gd name="connsiteY1" fmla="*/ 1228725 h 1270083"/>
                <a:gd name="connsiteX2" fmla="*/ 1508125 w 2579049"/>
                <a:gd name="connsiteY2" fmla="*/ 1266825 h 1270083"/>
                <a:gd name="connsiteX3" fmla="*/ 1679575 w 2579049"/>
                <a:gd name="connsiteY3" fmla="*/ 1263650 h 1270083"/>
                <a:gd name="connsiteX4" fmla="*/ 2476500 w 2579049"/>
                <a:gd name="connsiteY4" fmla="*/ 1108075 h 1270083"/>
                <a:gd name="connsiteX5" fmla="*/ 2578100 w 2579049"/>
                <a:gd name="connsiteY5" fmla="*/ 1060450 h 1270083"/>
                <a:gd name="connsiteX6" fmla="*/ 2524125 w 2579049"/>
                <a:gd name="connsiteY6" fmla="*/ 1006475 h 1270083"/>
                <a:gd name="connsiteX7" fmla="*/ 0 w 2579049"/>
                <a:gd name="connsiteY7" fmla="*/ 0 h 1270083"/>
                <a:gd name="connsiteX8" fmla="*/ 6350 w 2579049"/>
                <a:gd name="connsiteY8" fmla="*/ 69850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79049" h="1270083">
                  <a:moveTo>
                    <a:pt x="6350" y="698500"/>
                  </a:moveTo>
                  <a:lnTo>
                    <a:pt x="1333500" y="1228725"/>
                  </a:lnTo>
                  <a:cubicBezTo>
                    <a:pt x="1391708" y="1241425"/>
                    <a:pt x="1431925" y="1258358"/>
                    <a:pt x="1508125" y="1266825"/>
                  </a:cubicBezTo>
                  <a:cubicBezTo>
                    <a:pt x="1584325" y="1275292"/>
                    <a:pt x="1622425" y="1264708"/>
                    <a:pt x="1679575" y="1263650"/>
                  </a:cubicBezTo>
                  <a:lnTo>
                    <a:pt x="2476500" y="1108075"/>
                  </a:lnTo>
                  <a:cubicBezTo>
                    <a:pt x="2500842" y="1093258"/>
                    <a:pt x="2570163" y="1077383"/>
                    <a:pt x="2578100" y="1060450"/>
                  </a:cubicBezTo>
                  <a:cubicBezTo>
                    <a:pt x="2586037" y="1043517"/>
                    <a:pt x="2542117" y="1024467"/>
                    <a:pt x="2524125" y="1006475"/>
                  </a:cubicBezTo>
                  <a:lnTo>
                    <a:pt x="0" y="0"/>
                  </a:lnTo>
                  <a:cubicBezTo>
                    <a:pt x="2117" y="232833"/>
                    <a:pt x="4233" y="465667"/>
                    <a:pt x="6350" y="698500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58880AE1-CB5B-40C6-B085-6A52D25B2CEA}"/>
                </a:ext>
              </a:extLst>
            </p:cNvPr>
            <p:cNvSpPr/>
            <p:nvPr/>
          </p:nvSpPr>
          <p:spPr>
            <a:xfrm>
              <a:off x="6252209" y="4127500"/>
              <a:ext cx="2195843" cy="1079583"/>
            </a:xfrm>
            <a:custGeom>
              <a:avLst/>
              <a:gdLst>
                <a:gd name="connsiteX0" fmla="*/ 2190750 w 2190750"/>
                <a:gd name="connsiteY0" fmla="*/ 866775 h 1044575"/>
                <a:gd name="connsiteX1" fmla="*/ 2124075 w 2190750"/>
                <a:gd name="connsiteY1" fmla="*/ 965200 h 1044575"/>
                <a:gd name="connsiteX2" fmla="*/ 1724025 w 2190750"/>
                <a:gd name="connsiteY2" fmla="*/ 1041400 h 1044575"/>
                <a:gd name="connsiteX3" fmla="*/ 1625600 w 2190750"/>
                <a:gd name="connsiteY3" fmla="*/ 1044575 h 1044575"/>
                <a:gd name="connsiteX4" fmla="*/ 1498600 w 2190750"/>
                <a:gd name="connsiteY4" fmla="*/ 1009650 h 1044575"/>
                <a:gd name="connsiteX5" fmla="*/ 0 w 2190750"/>
                <a:gd name="connsiteY5" fmla="*/ 412750 h 1044575"/>
                <a:gd name="connsiteX6" fmla="*/ 0 w 2190750"/>
                <a:gd name="connsiteY6" fmla="*/ 0 h 1044575"/>
                <a:gd name="connsiteX7" fmla="*/ 2190750 w 2190750"/>
                <a:gd name="connsiteY7" fmla="*/ 866775 h 1044575"/>
                <a:gd name="connsiteX0" fmla="*/ 2193925 w 2193925"/>
                <a:gd name="connsiteY0" fmla="*/ 898525 h 1076325"/>
                <a:gd name="connsiteX1" fmla="*/ 2127250 w 2193925"/>
                <a:gd name="connsiteY1" fmla="*/ 996950 h 1076325"/>
                <a:gd name="connsiteX2" fmla="*/ 1727200 w 2193925"/>
                <a:gd name="connsiteY2" fmla="*/ 1073150 h 1076325"/>
                <a:gd name="connsiteX3" fmla="*/ 1628775 w 2193925"/>
                <a:gd name="connsiteY3" fmla="*/ 1076325 h 1076325"/>
                <a:gd name="connsiteX4" fmla="*/ 1501775 w 2193925"/>
                <a:gd name="connsiteY4" fmla="*/ 1041400 h 1076325"/>
                <a:gd name="connsiteX5" fmla="*/ 3175 w 2193925"/>
                <a:gd name="connsiteY5" fmla="*/ 444500 h 1076325"/>
                <a:gd name="connsiteX6" fmla="*/ 0 w 2193925"/>
                <a:gd name="connsiteY6" fmla="*/ 0 h 1076325"/>
                <a:gd name="connsiteX7" fmla="*/ 2193925 w 2193925"/>
                <a:gd name="connsiteY7" fmla="*/ 898525 h 1076325"/>
                <a:gd name="connsiteX0" fmla="*/ 2193925 w 2194469"/>
                <a:gd name="connsiteY0" fmla="*/ 898525 h 1076325"/>
                <a:gd name="connsiteX1" fmla="*/ 2127250 w 2194469"/>
                <a:gd name="connsiteY1" fmla="*/ 996950 h 1076325"/>
                <a:gd name="connsiteX2" fmla="*/ 1727200 w 2194469"/>
                <a:gd name="connsiteY2" fmla="*/ 1073150 h 1076325"/>
                <a:gd name="connsiteX3" fmla="*/ 1628775 w 2194469"/>
                <a:gd name="connsiteY3" fmla="*/ 1076325 h 1076325"/>
                <a:gd name="connsiteX4" fmla="*/ 1501775 w 2194469"/>
                <a:gd name="connsiteY4" fmla="*/ 1041400 h 1076325"/>
                <a:gd name="connsiteX5" fmla="*/ 3175 w 2194469"/>
                <a:gd name="connsiteY5" fmla="*/ 444500 h 1076325"/>
                <a:gd name="connsiteX6" fmla="*/ 0 w 2194469"/>
                <a:gd name="connsiteY6" fmla="*/ 0 h 1076325"/>
                <a:gd name="connsiteX7" fmla="*/ 2193925 w 2194469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9583"/>
                <a:gd name="connsiteX1" fmla="*/ 2127250 w 2195843"/>
                <a:gd name="connsiteY1" fmla="*/ 996950 h 1079583"/>
                <a:gd name="connsiteX2" fmla="*/ 1727200 w 2195843"/>
                <a:gd name="connsiteY2" fmla="*/ 1073150 h 1079583"/>
                <a:gd name="connsiteX3" fmla="*/ 1628775 w 2195843"/>
                <a:gd name="connsiteY3" fmla="*/ 1076325 h 1079583"/>
                <a:gd name="connsiteX4" fmla="*/ 1501775 w 2195843"/>
                <a:gd name="connsiteY4" fmla="*/ 1041400 h 1079583"/>
                <a:gd name="connsiteX5" fmla="*/ 3175 w 2195843"/>
                <a:gd name="connsiteY5" fmla="*/ 444500 h 1079583"/>
                <a:gd name="connsiteX6" fmla="*/ 0 w 2195843"/>
                <a:gd name="connsiteY6" fmla="*/ 0 h 1079583"/>
                <a:gd name="connsiteX7" fmla="*/ 2193925 w 2195843"/>
                <a:gd name="connsiteY7" fmla="*/ 898525 h 10795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95843" h="1079583">
                  <a:moveTo>
                    <a:pt x="2193925" y="898525"/>
                  </a:moveTo>
                  <a:cubicBezTo>
                    <a:pt x="2200275" y="937683"/>
                    <a:pt x="2193925" y="970492"/>
                    <a:pt x="2127250" y="996950"/>
                  </a:cubicBezTo>
                  <a:lnTo>
                    <a:pt x="1727200" y="1073150"/>
                  </a:lnTo>
                  <a:cubicBezTo>
                    <a:pt x="1694392" y="1074208"/>
                    <a:pt x="1680633" y="1084792"/>
                    <a:pt x="1628775" y="1076325"/>
                  </a:cubicBezTo>
                  <a:cubicBezTo>
                    <a:pt x="1576917" y="1067858"/>
                    <a:pt x="1544108" y="1053042"/>
                    <a:pt x="1501775" y="1041400"/>
                  </a:cubicBezTo>
                  <a:lnTo>
                    <a:pt x="3175" y="444500"/>
                  </a:lnTo>
                  <a:cubicBezTo>
                    <a:pt x="2117" y="296333"/>
                    <a:pt x="1058" y="148167"/>
                    <a:pt x="0" y="0"/>
                  </a:cubicBezTo>
                  <a:cubicBezTo>
                    <a:pt x="731308" y="299508"/>
                    <a:pt x="2187575" y="859367"/>
                    <a:pt x="2193925" y="898525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A23D4BE-9F1C-4126-825C-ADEC63CF4CE0}"/>
                </a:ext>
              </a:extLst>
            </p:cNvPr>
            <p:cNvSpPr/>
            <p:nvPr/>
          </p:nvSpPr>
          <p:spPr>
            <a:xfrm>
              <a:off x="6252210" y="4165602"/>
              <a:ext cx="2146300" cy="970061"/>
            </a:xfrm>
            <a:custGeom>
              <a:avLst/>
              <a:gdLst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69227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73672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14550 w 2162175"/>
                <a:gd name="connsiteY4" fmla="*/ 90170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43125"/>
                <a:gd name="connsiteY0" fmla="*/ 342900 h 978958"/>
                <a:gd name="connsiteX1" fmla="*/ 1539875 w 2143125"/>
                <a:gd name="connsiteY1" fmla="*/ 946150 h 978958"/>
                <a:gd name="connsiteX2" fmla="*/ 1625600 w 2143125"/>
                <a:gd name="connsiteY2" fmla="*/ 974725 h 978958"/>
                <a:gd name="connsiteX3" fmla="*/ 1736725 w 2143125"/>
                <a:gd name="connsiteY3" fmla="*/ 974725 h 978958"/>
                <a:gd name="connsiteX4" fmla="*/ 2114550 w 2143125"/>
                <a:gd name="connsiteY4" fmla="*/ 901700 h 978958"/>
                <a:gd name="connsiteX5" fmla="*/ 2143125 w 2143125"/>
                <a:gd name="connsiteY5" fmla="*/ 882650 h 978958"/>
                <a:gd name="connsiteX6" fmla="*/ 0 w 2143125"/>
                <a:gd name="connsiteY6" fmla="*/ 0 h 978958"/>
                <a:gd name="connsiteX7" fmla="*/ 0 w 2143125"/>
                <a:gd name="connsiteY7" fmla="*/ 342900 h 978958"/>
                <a:gd name="connsiteX0" fmla="*/ 3175 w 2146300"/>
                <a:gd name="connsiteY0" fmla="*/ 333375 h 969433"/>
                <a:gd name="connsiteX1" fmla="*/ 1543050 w 2146300"/>
                <a:gd name="connsiteY1" fmla="*/ 936625 h 969433"/>
                <a:gd name="connsiteX2" fmla="*/ 1628775 w 2146300"/>
                <a:gd name="connsiteY2" fmla="*/ 965200 h 969433"/>
                <a:gd name="connsiteX3" fmla="*/ 1739900 w 2146300"/>
                <a:gd name="connsiteY3" fmla="*/ 965200 h 969433"/>
                <a:gd name="connsiteX4" fmla="*/ 2117725 w 2146300"/>
                <a:gd name="connsiteY4" fmla="*/ 892175 h 969433"/>
                <a:gd name="connsiteX5" fmla="*/ 2146300 w 2146300"/>
                <a:gd name="connsiteY5" fmla="*/ 873125 h 969433"/>
                <a:gd name="connsiteX6" fmla="*/ 0 w 2146300"/>
                <a:gd name="connsiteY6" fmla="*/ 0 h 969433"/>
                <a:gd name="connsiteX7" fmla="*/ 3175 w 2146300"/>
                <a:gd name="connsiteY7" fmla="*/ 333375 h 969433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70061"/>
                <a:gd name="connsiteX1" fmla="*/ 1543050 w 2146300"/>
                <a:gd name="connsiteY1" fmla="*/ 933450 h 970061"/>
                <a:gd name="connsiteX2" fmla="*/ 1638300 w 2146300"/>
                <a:gd name="connsiteY2" fmla="*/ 966787 h 970061"/>
                <a:gd name="connsiteX3" fmla="*/ 1739900 w 2146300"/>
                <a:gd name="connsiteY3" fmla="*/ 962025 h 970061"/>
                <a:gd name="connsiteX4" fmla="*/ 2117725 w 2146300"/>
                <a:gd name="connsiteY4" fmla="*/ 889000 h 970061"/>
                <a:gd name="connsiteX5" fmla="*/ 2146300 w 2146300"/>
                <a:gd name="connsiteY5" fmla="*/ 869950 h 970061"/>
                <a:gd name="connsiteX6" fmla="*/ 0 w 2146300"/>
                <a:gd name="connsiteY6" fmla="*/ 0 h 970061"/>
                <a:gd name="connsiteX7" fmla="*/ 3175 w 2146300"/>
                <a:gd name="connsiteY7" fmla="*/ 330200 h 9700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46300" h="970061">
                  <a:moveTo>
                    <a:pt x="3175" y="330200"/>
                  </a:moveTo>
                  <a:lnTo>
                    <a:pt x="1543050" y="933450"/>
                  </a:lnTo>
                  <a:cubicBezTo>
                    <a:pt x="1571625" y="942975"/>
                    <a:pt x="1585383" y="957262"/>
                    <a:pt x="1638300" y="966787"/>
                  </a:cubicBezTo>
                  <a:cubicBezTo>
                    <a:pt x="1691217" y="976312"/>
                    <a:pt x="1702858" y="962025"/>
                    <a:pt x="1739900" y="962025"/>
                  </a:cubicBezTo>
                  <a:lnTo>
                    <a:pt x="2117725" y="889000"/>
                  </a:lnTo>
                  <a:lnTo>
                    <a:pt x="2146300" y="869950"/>
                  </a:lnTo>
                  <a:cubicBezTo>
                    <a:pt x="2140480" y="860955"/>
                    <a:pt x="715433" y="289983"/>
                    <a:pt x="0" y="0"/>
                  </a:cubicBezTo>
                  <a:cubicBezTo>
                    <a:pt x="1058" y="111125"/>
                    <a:pt x="2117" y="219075"/>
                    <a:pt x="3175" y="33020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D8FD7BA9-1992-471F-B423-C93FE20B64A9}"/>
                </a:ext>
              </a:extLst>
            </p:cNvPr>
            <p:cNvSpPr/>
            <p:nvPr/>
          </p:nvSpPr>
          <p:spPr>
            <a:xfrm rot="20989489">
              <a:off x="7471522" y="4259645"/>
              <a:ext cx="114106" cy="425524"/>
            </a:xfrm>
            <a:custGeom>
              <a:avLst/>
              <a:gdLst>
                <a:gd name="connsiteX0" fmla="*/ 114106 w 114106"/>
                <a:gd name="connsiteY0" fmla="*/ 0 h 425524"/>
                <a:gd name="connsiteX1" fmla="*/ 114106 w 114106"/>
                <a:gd name="connsiteY1" fmla="*/ 425524 h 425524"/>
                <a:gd name="connsiteX2" fmla="*/ 109313 w 114106"/>
                <a:gd name="connsiteY2" fmla="*/ 422518 h 425524"/>
                <a:gd name="connsiteX3" fmla="*/ 0 w 114106"/>
                <a:gd name="connsiteY3" fmla="*/ 354525 h 425524"/>
                <a:gd name="connsiteX4" fmla="*/ 0 w 114106"/>
                <a:gd name="connsiteY4" fmla="*/ 0 h 4255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106" h="425524">
                  <a:moveTo>
                    <a:pt x="114106" y="0"/>
                  </a:moveTo>
                  <a:lnTo>
                    <a:pt x="114106" y="425524"/>
                  </a:lnTo>
                  <a:lnTo>
                    <a:pt x="109313" y="422518"/>
                  </a:lnTo>
                  <a:lnTo>
                    <a:pt x="0" y="3545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714314E3-7838-4E22-B9F9-0122C2E89252}"/>
                </a:ext>
              </a:extLst>
            </p:cNvPr>
            <p:cNvSpPr/>
            <p:nvPr/>
          </p:nvSpPr>
          <p:spPr>
            <a:xfrm rot="20989489">
              <a:off x="7339401" y="4279593"/>
              <a:ext cx="135307" cy="358753"/>
            </a:xfrm>
            <a:custGeom>
              <a:avLst/>
              <a:gdLst>
                <a:gd name="connsiteX0" fmla="*/ 135307 w 135307"/>
                <a:gd name="connsiteY0" fmla="*/ 0 h 358753"/>
                <a:gd name="connsiteX1" fmla="*/ 135307 w 135307"/>
                <a:gd name="connsiteY1" fmla="*/ 358753 h 358753"/>
                <a:gd name="connsiteX2" fmla="*/ 0 w 135307"/>
                <a:gd name="connsiteY2" fmla="*/ 274591 h 358753"/>
                <a:gd name="connsiteX3" fmla="*/ 0 w 135307"/>
                <a:gd name="connsiteY3" fmla="*/ 0 h 358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5307" h="358753">
                  <a:moveTo>
                    <a:pt x="135307" y="0"/>
                  </a:moveTo>
                  <a:lnTo>
                    <a:pt x="135307" y="358753"/>
                  </a:lnTo>
                  <a:lnTo>
                    <a:pt x="0" y="2745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50438951-DC78-4E45-8C01-914D018E7636}"/>
                </a:ext>
              </a:extLst>
            </p:cNvPr>
            <p:cNvSpPr/>
            <p:nvPr/>
          </p:nvSpPr>
          <p:spPr>
            <a:xfrm>
              <a:off x="6248400" y="3113965"/>
              <a:ext cx="1296035" cy="1346910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3E907EB-6E71-47D4-8879-E9B80160798D}"/>
                </a:ext>
              </a:extLst>
            </p:cNvPr>
            <p:cNvSpPr/>
            <p:nvPr/>
          </p:nvSpPr>
          <p:spPr>
            <a:xfrm>
              <a:off x="6957060" y="3603625"/>
              <a:ext cx="1374775" cy="860425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4775" h="860425">
                  <a:moveTo>
                    <a:pt x="0" y="860425"/>
                  </a:moveTo>
                  <a:lnTo>
                    <a:pt x="587375" y="203200"/>
                  </a:lnTo>
                  <a:lnTo>
                    <a:pt x="1374775" y="0"/>
                  </a:lnTo>
                  <a:lnTo>
                    <a:pt x="774700" y="657225"/>
                  </a:lnTo>
                  <a:lnTo>
                    <a:pt x="0" y="860425"/>
                  </a:lnTo>
                  <a:close/>
                </a:path>
              </a:pathLst>
            </a:custGeom>
            <a:solidFill>
              <a:srgbClr val="9A4D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B8C86966-3FFD-4584-8AFE-C1F85482C210}"/>
                </a:ext>
              </a:extLst>
            </p:cNvPr>
            <p:cNvSpPr/>
            <p:nvPr/>
          </p:nvSpPr>
          <p:spPr>
            <a:xfrm>
              <a:off x="7544971" y="3110791"/>
              <a:ext cx="787400" cy="696034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  <a:gd name="connsiteX0" fmla="*/ 0 w 787400"/>
                <a:gd name="connsiteY0" fmla="*/ 0 h 1149350"/>
                <a:gd name="connsiteX1" fmla="*/ 0 w 787400"/>
                <a:gd name="connsiteY1" fmla="*/ 695325 h 1149350"/>
                <a:gd name="connsiteX2" fmla="*/ 787400 w 787400"/>
                <a:gd name="connsiteY2" fmla="*/ 492125 h 1149350"/>
                <a:gd name="connsiteX3" fmla="*/ 187325 w 787400"/>
                <a:gd name="connsiteY3" fmla="*/ 1149350 h 1149350"/>
                <a:gd name="connsiteX4" fmla="*/ 0 w 787400"/>
                <a:gd name="connsiteY4" fmla="*/ 0 h 1149350"/>
                <a:gd name="connsiteX0" fmla="*/ 0 w 787400"/>
                <a:gd name="connsiteY0" fmla="*/ 0 h 695325"/>
                <a:gd name="connsiteX1" fmla="*/ 0 w 787400"/>
                <a:gd name="connsiteY1" fmla="*/ 695325 h 695325"/>
                <a:gd name="connsiteX2" fmla="*/ 787400 w 787400"/>
                <a:gd name="connsiteY2" fmla="*/ 492125 h 695325"/>
                <a:gd name="connsiteX3" fmla="*/ 787400 w 787400"/>
                <a:gd name="connsiteY3" fmla="*/ 3175 h 695325"/>
                <a:gd name="connsiteX4" fmla="*/ 0 w 787400"/>
                <a:gd name="connsiteY4" fmla="*/ 0 h 695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7400" h="695325">
                  <a:moveTo>
                    <a:pt x="0" y="0"/>
                  </a:moveTo>
                  <a:lnTo>
                    <a:pt x="0" y="695325"/>
                  </a:lnTo>
                  <a:lnTo>
                    <a:pt x="787400" y="492125"/>
                  </a:lnTo>
                  <a:lnTo>
                    <a:pt x="787400" y="31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楕円 14">
              <a:extLst>
                <a:ext uri="{FF2B5EF4-FFF2-40B4-BE49-F238E27FC236}">
                  <a16:creationId xmlns:a16="http://schemas.microsoft.com/office/drawing/2014/main" id="{3042F660-5B69-4B7E-A44D-0A11AE3ED18E}"/>
                </a:ext>
              </a:extLst>
            </p:cNvPr>
            <p:cNvSpPr/>
            <p:nvPr/>
          </p:nvSpPr>
          <p:spPr>
            <a:xfrm rot="2700000">
              <a:off x="7569284" y="3977199"/>
              <a:ext cx="134050" cy="225730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DD839B99-9988-425E-A8F9-17848DBD351C}"/>
                </a:ext>
              </a:extLst>
            </p:cNvPr>
            <p:cNvSpPr/>
            <p:nvPr/>
          </p:nvSpPr>
          <p:spPr>
            <a:xfrm rot="2700000">
              <a:off x="7602940" y="4035113"/>
              <a:ext cx="88378" cy="1488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A66EE3D5-77F4-47B1-8A46-5760D7C24051}"/>
                </a:ext>
              </a:extLst>
            </p:cNvPr>
            <p:cNvSpPr/>
            <p:nvPr/>
          </p:nvSpPr>
          <p:spPr>
            <a:xfrm>
              <a:off x="6248401" y="3113965"/>
              <a:ext cx="1167602" cy="1216681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B95DD64F-DCF8-42B0-8A22-1CBB42E56EAA}"/>
                </a:ext>
              </a:extLst>
            </p:cNvPr>
            <p:cNvSpPr/>
            <p:nvPr/>
          </p:nvSpPr>
          <p:spPr>
            <a:xfrm>
              <a:off x="6253601" y="3114675"/>
              <a:ext cx="636785" cy="1793875"/>
            </a:xfrm>
            <a:custGeom>
              <a:avLst/>
              <a:gdLst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9525 w 644525"/>
                <a:gd name="connsiteY6" fmla="*/ 0 h 1793875"/>
                <a:gd name="connsiteX7" fmla="*/ 0 w 644525"/>
                <a:gd name="connsiteY7" fmla="*/ 863600 h 1793875"/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7144 w 644525"/>
                <a:gd name="connsiteY6" fmla="*/ 0 h 1793875"/>
                <a:gd name="connsiteX7" fmla="*/ 0 w 644525"/>
                <a:gd name="connsiteY7" fmla="*/ 863600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2037 w 641799"/>
                <a:gd name="connsiteY0" fmla="*/ 868363 h 1793875"/>
                <a:gd name="connsiteX1" fmla="*/ 254449 w 641799"/>
                <a:gd name="connsiteY1" fmla="*/ 952500 h 1793875"/>
                <a:gd name="connsiteX2" fmla="*/ 368749 w 641799"/>
                <a:gd name="connsiteY2" fmla="*/ 1717675 h 1793875"/>
                <a:gd name="connsiteX3" fmla="*/ 533849 w 641799"/>
                <a:gd name="connsiteY3" fmla="*/ 1793875 h 1793875"/>
                <a:gd name="connsiteX4" fmla="*/ 641799 w 641799"/>
                <a:gd name="connsiteY4" fmla="*/ 1762125 h 1793875"/>
                <a:gd name="connsiteX5" fmla="*/ 362399 w 641799"/>
                <a:gd name="connsiteY5" fmla="*/ 0 h 1793875"/>
                <a:gd name="connsiteX6" fmla="*/ 4418 w 641799"/>
                <a:gd name="connsiteY6" fmla="*/ 0 h 1793875"/>
                <a:gd name="connsiteX7" fmla="*/ 2037 w 641799"/>
                <a:gd name="connsiteY7" fmla="*/ 868363 h 1793875"/>
                <a:gd name="connsiteX0" fmla="*/ 986 w 640748"/>
                <a:gd name="connsiteY0" fmla="*/ 868363 h 1793875"/>
                <a:gd name="connsiteX1" fmla="*/ 253398 w 640748"/>
                <a:gd name="connsiteY1" fmla="*/ 952500 h 1793875"/>
                <a:gd name="connsiteX2" fmla="*/ 367698 w 640748"/>
                <a:gd name="connsiteY2" fmla="*/ 1717675 h 1793875"/>
                <a:gd name="connsiteX3" fmla="*/ 532798 w 640748"/>
                <a:gd name="connsiteY3" fmla="*/ 1793875 h 1793875"/>
                <a:gd name="connsiteX4" fmla="*/ 640748 w 640748"/>
                <a:gd name="connsiteY4" fmla="*/ 1762125 h 1793875"/>
                <a:gd name="connsiteX5" fmla="*/ 361348 w 640748"/>
                <a:gd name="connsiteY5" fmla="*/ 0 h 1793875"/>
                <a:gd name="connsiteX6" fmla="*/ 3367 w 640748"/>
                <a:gd name="connsiteY6" fmla="*/ 0 h 1793875"/>
                <a:gd name="connsiteX7" fmla="*/ 986 w 640748"/>
                <a:gd name="connsiteY7" fmla="*/ 868363 h 1793875"/>
                <a:gd name="connsiteX0" fmla="*/ 3368 w 638367"/>
                <a:gd name="connsiteY0" fmla="*/ 870744 h 1793875"/>
                <a:gd name="connsiteX1" fmla="*/ 251017 w 638367"/>
                <a:gd name="connsiteY1" fmla="*/ 952500 h 1793875"/>
                <a:gd name="connsiteX2" fmla="*/ 365317 w 638367"/>
                <a:gd name="connsiteY2" fmla="*/ 1717675 h 1793875"/>
                <a:gd name="connsiteX3" fmla="*/ 530417 w 638367"/>
                <a:gd name="connsiteY3" fmla="*/ 1793875 h 1793875"/>
                <a:gd name="connsiteX4" fmla="*/ 638367 w 638367"/>
                <a:gd name="connsiteY4" fmla="*/ 1762125 h 1793875"/>
                <a:gd name="connsiteX5" fmla="*/ 358967 w 638367"/>
                <a:gd name="connsiteY5" fmla="*/ 0 h 1793875"/>
                <a:gd name="connsiteX6" fmla="*/ 986 w 638367"/>
                <a:gd name="connsiteY6" fmla="*/ 0 h 1793875"/>
                <a:gd name="connsiteX7" fmla="*/ 3368 w 638367"/>
                <a:gd name="connsiteY7" fmla="*/ 870744 h 1793875"/>
                <a:gd name="connsiteX0" fmla="*/ 1786 w 636785"/>
                <a:gd name="connsiteY0" fmla="*/ 870744 h 1793875"/>
                <a:gd name="connsiteX1" fmla="*/ 249435 w 636785"/>
                <a:gd name="connsiteY1" fmla="*/ 952500 h 1793875"/>
                <a:gd name="connsiteX2" fmla="*/ 363735 w 636785"/>
                <a:gd name="connsiteY2" fmla="*/ 1717675 h 1793875"/>
                <a:gd name="connsiteX3" fmla="*/ 528835 w 636785"/>
                <a:gd name="connsiteY3" fmla="*/ 1793875 h 1793875"/>
                <a:gd name="connsiteX4" fmla="*/ 636785 w 636785"/>
                <a:gd name="connsiteY4" fmla="*/ 1762125 h 1793875"/>
                <a:gd name="connsiteX5" fmla="*/ 357385 w 636785"/>
                <a:gd name="connsiteY5" fmla="*/ 0 h 1793875"/>
                <a:gd name="connsiteX6" fmla="*/ 1785 w 636785"/>
                <a:gd name="connsiteY6" fmla="*/ 0 h 1793875"/>
                <a:gd name="connsiteX7" fmla="*/ 1786 w 636785"/>
                <a:gd name="connsiteY7" fmla="*/ 870744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36785" h="1793875">
                  <a:moveTo>
                    <a:pt x="1786" y="870744"/>
                  </a:moveTo>
                  <a:lnTo>
                    <a:pt x="249435" y="952500"/>
                  </a:lnTo>
                  <a:lnTo>
                    <a:pt x="363735" y="1717675"/>
                  </a:lnTo>
                  <a:lnTo>
                    <a:pt x="528835" y="1793875"/>
                  </a:lnTo>
                  <a:lnTo>
                    <a:pt x="636785" y="1762125"/>
                  </a:lnTo>
                  <a:lnTo>
                    <a:pt x="357385" y="0"/>
                  </a:lnTo>
                  <a:lnTo>
                    <a:pt x="1785" y="0"/>
                  </a:lnTo>
                  <a:cubicBezTo>
                    <a:pt x="-596" y="287867"/>
                    <a:pt x="-594" y="806715"/>
                    <a:pt x="1786" y="870744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17F8E84B-6087-4664-8C00-5F164FFE2C96}"/>
                </a:ext>
              </a:extLst>
            </p:cNvPr>
            <p:cNvSpPr/>
            <p:nvPr/>
          </p:nvSpPr>
          <p:spPr>
            <a:xfrm>
              <a:off x="6501229" y="3114675"/>
              <a:ext cx="393700" cy="1793875"/>
            </a:xfrm>
            <a:custGeom>
              <a:avLst/>
              <a:gdLst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41262 w 393700"/>
                <a:gd name="connsiteY4" fmla="*/ 1773342 h 1793875"/>
                <a:gd name="connsiteX5" fmla="*/ 279400 w 393700"/>
                <a:gd name="connsiteY5" fmla="*/ 1762125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79400 w 393700"/>
                <a:gd name="connsiteY4" fmla="*/ 1762125 h 1793875"/>
                <a:gd name="connsiteX5" fmla="*/ 0 w 393700"/>
                <a:gd name="connsiteY5" fmla="*/ 0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0 w 393700"/>
                <a:gd name="connsiteY4" fmla="*/ 0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3700" h="1793875">
                  <a:moveTo>
                    <a:pt x="0" y="0"/>
                  </a:moveTo>
                  <a:lnTo>
                    <a:pt x="114300" y="0"/>
                  </a:lnTo>
                  <a:lnTo>
                    <a:pt x="393700" y="1762125"/>
                  </a:lnTo>
                  <a:lnTo>
                    <a:pt x="285750" y="1793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1" name="楕円 20">
            <a:extLst>
              <a:ext uri="{FF2B5EF4-FFF2-40B4-BE49-F238E27FC236}">
                <a16:creationId xmlns:a16="http://schemas.microsoft.com/office/drawing/2014/main" id="{E37EB971-5F66-4D4F-98CF-3AAE77463855}"/>
              </a:ext>
            </a:extLst>
          </p:cNvPr>
          <p:cNvSpPr/>
          <p:nvPr/>
        </p:nvSpPr>
        <p:spPr>
          <a:xfrm>
            <a:off x="4475820" y="4912232"/>
            <a:ext cx="495881" cy="495881"/>
          </a:xfrm>
          <a:prstGeom prst="ellipse">
            <a:avLst/>
          </a:prstGeom>
          <a:solidFill>
            <a:srgbClr val="0070C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877049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>
        <p:fade/>
      </p:transition>
    </mc:Choice>
    <mc:Fallback>
      <p:transition spd="med" advClick="0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28DE1830-1B60-4745-93A1-412ED238099F}"/>
              </a:ext>
            </a:extLst>
          </p:cNvPr>
          <p:cNvSpPr/>
          <p:nvPr/>
        </p:nvSpPr>
        <p:spPr bwMode="auto">
          <a:xfrm>
            <a:off x="0" y="-14031"/>
            <a:ext cx="12192000" cy="6872031"/>
          </a:xfrm>
          <a:prstGeom prst="rect">
            <a:avLst/>
          </a:prstGeom>
          <a:solidFill>
            <a:srgbClr val="FFFF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858A1049-DEFE-4AC9-9D71-4B3F100763ED}"/>
              </a:ext>
            </a:extLst>
          </p:cNvPr>
          <p:cNvSpPr txBox="1"/>
          <p:nvPr/>
        </p:nvSpPr>
        <p:spPr>
          <a:xfrm>
            <a:off x="6145335" y="1686422"/>
            <a:ext cx="5493812" cy="30123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3800" b="1" dirty="0">
                <a:latin typeface="+mj-ea"/>
                <a:ea typeface="+mj-ea"/>
              </a:rPr>
              <a:t>二等賞</a:t>
            </a:r>
            <a:endParaRPr kumimoji="1" lang="en-US" altLang="ja-JP" sz="13800" b="1" dirty="0">
              <a:latin typeface="+mj-ea"/>
              <a:ea typeface="+mj-ea"/>
            </a:endParaRPr>
          </a:p>
        </p:txBody>
      </p:sp>
      <p:sp>
        <p:nvSpPr>
          <p:cNvPr id="24" name="楕円 23">
            <a:hlinkClick r:id="rId2" action="ppaction://hlinksldjump"/>
            <a:extLst>
              <a:ext uri="{FF2B5EF4-FFF2-40B4-BE49-F238E27FC236}">
                <a16:creationId xmlns:a16="http://schemas.microsoft.com/office/drawing/2014/main" id="{72FF2E25-71C3-4BA5-89C3-0CB8736905A5}"/>
              </a:ext>
            </a:extLst>
          </p:cNvPr>
          <p:cNvSpPr/>
          <p:nvPr/>
        </p:nvSpPr>
        <p:spPr bwMode="auto">
          <a:xfrm>
            <a:off x="10631533" y="5286792"/>
            <a:ext cx="1274481" cy="1274479"/>
          </a:xfrm>
          <a:prstGeom prst="ellipse">
            <a:avLst/>
          </a:prstGeom>
          <a:solidFill>
            <a:srgbClr val="0070C0"/>
          </a:solidFill>
          <a:ln w="9525">
            <a:solidFill>
              <a:schemeClr val="tx1"/>
            </a:solidFill>
            <a:round/>
            <a:headEnd/>
            <a:tailEnd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txBody>
          <a:bodyPr wrap="none"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+mj-ea"/>
                <a:ea typeface="+mj-ea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6BC9C358-7308-4628-A31D-2A08FED06BC7}"/>
              </a:ext>
            </a:extLst>
          </p:cNvPr>
          <p:cNvGrpSpPr/>
          <p:nvPr/>
        </p:nvGrpSpPr>
        <p:grpSpPr>
          <a:xfrm>
            <a:off x="9990" y="-14031"/>
            <a:ext cx="7242754" cy="6575302"/>
            <a:chOff x="6248400" y="3110791"/>
            <a:chExt cx="2579684" cy="2341954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7EA75455-7EDF-4DBB-A531-6D70E373509F}"/>
                </a:ext>
              </a:extLst>
            </p:cNvPr>
            <p:cNvSpPr/>
            <p:nvPr/>
          </p:nvSpPr>
          <p:spPr>
            <a:xfrm>
              <a:off x="6249035" y="4182662"/>
              <a:ext cx="2578259" cy="1270083"/>
            </a:xfrm>
            <a:custGeom>
              <a:avLst/>
              <a:gdLst>
                <a:gd name="connsiteX0" fmla="*/ 0 w 2578259"/>
                <a:gd name="connsiteY0" fmla="*/ 0 h 1270083"/>
                <a:gd name="connsiteX1" fmla="*/ 974 w 2578259"/>
                <a:gd name="connsiteY1" fmla="*/ 388 h 1270083"/>
                <a:gd name="connsiteX2" fmla="*/ 6350 w 2578259"/>
                <a:gd name="connsiteY2" fmla="*/ 591820 h 1270083"/>
                <a:gd name="connsiteX3" fmla="*/ 1333500 w 2578259"/>
                <a:gd name="connsiteY3" fmla="*/ 1122045 h 1270083"/>
                <a:gd name="connsiteX4" fmla="*/ 1508125 w 2578259"/>
                <a:gd name="connsiteY4" fmla="*/ 1160145 h 1270083"/>
                <a:gd name="connsiteX5" fmla="*/ 1679575 w 2578259"/>
                <a:gd name="connsiteY5" fmla="*/ 1156970 h 1270083"/>
                <a:gd name="connsiteX6" fmla="*/ 2476500 w 2578259"/>
                <a:gd name="connsiteY6" fmla="*/ 1001395 h 1270083"/>
                <a:gd name="connsiteX7" fmla="*/ 2578100 w 2578259"/>
                <a:gd name="connsiteY7" fmla="*/ 953770 h 1270083"/>
                <a:gd name="connsiteX8" fmla="*/ 2576856 w 2578259"/>
                <a:gd name="connsiteY8" fmla="*/ 947420 h 1270083"/>
                <a:gd name="connsiteX9" fmla="*/ 2578259 w 2578259"/>
                <a:gd name="connsiteY9" fmla="*/ 947420 h 1270083"/>
                <a:gd name="connsiteX10" fmla="*/ 2578259 w 2578259"/>
                <a:gd name="connsiteY10" fmla="*/ 1052195 h 1270083"/>
                <a:gd name="connsiteX11" fmla="*/ 2576483 w 2578259"/>
                <a:gd name="connsiteY11" fmla="*/ 1052195 h 1270083"/>
                <a:gd name="connsiteX12" fmla="*/ 2578100 w 2578259"/>
                <a:gd name="connsiteY12" fmla="*/ 1060450 h 1270083"/>
                <a:gd name="connsiteX13" fmla="*/ 2476500 w 2578259"/>
                <a:gd name="connsiteY13" fmla="*/ 1108075 h 1270083"/>
                <a:gd name="connsiteX14" fmla="*/ 1679575 w 2578259"/>
                <a:gd name="connsiteY14" fmla="*/ 1263650 h 1270083"/>
                <a:gd name="connsiteX15" fmla="*/ 1508125 w 2578259"/>
                <a:gd name="connsiteY15" fmla="*/ 1266825 h 1270083"/>
                <a:gd name="connsiteX16" fmla="*/ 1333500 w 2578259"/>
                <a:gd name="connsiteY16" fmla="*/ 1228725 h 1270083"/>
                <a:gd name="connsiteX17" fmla="*/ 6350 w 2578259"/>
                <a:gd name="connsiteY17" fmla="*/ 698500 h 1270083"/>
                <a:gd name="connsiteX18" fmla="*/ 0 w 2578259"/>
                <a:gd name="connsiteY18" fmla="*/ 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578259" h="1270083">
                  <a:moveTo>
                    <a:pt x="0" y="0"/>
                  </a:moveTo>
                  <a:lnTo>
                    <a:pt x="974" y="388"/>
                  </a:lnTo>
                  <a:lnTo>
                    <a:pt x="6350" y="591820"/>
                  </a:lnTo>
                  <a:lnTo>
                    <a:pt x="1333500" y="1122045"/>
                  </a:lnTo>
                  <a:cubicBezTo>
                    <a:pt x="1391708" y="1134745"/>
                    <a:pt x="1431925" y="1151678"/>
                    <a:pt x="1508125" y="1160145"/>
                  </a:cubicBezTo>
                  <a:cubicBezTo>
                    <a:pt x="1584325" y="1168612"/>
                    <a:pt x="1622425" y="1158028"/>
                    <a:pt x="1679575" y="1156970"/>
                  </a:cubicBezTo>
                  <a:lnTo>
                    <a:pt x="2476500" y="1001395"/>
                  </a:lnTo>
                  <a:cubicBezTo>
                    <a:pt x="2500842" y="986578"/>
                    <a:pt x="2570163" y="970703"/>
                    <a:pt x="2578100" y="953770"/>
                  </a:cubicBezTo>
                  <a:lnTo>
                    <a:pt x="2576856" y="947420"/>
                  </a:lnTo>
                  <a:lnTo>
                    <a:pt x="2578259" y="947420"/>
                  </a:lnTo>
                  <a:lnTo>
                    <a:pt x="2578259" y="1052195"/>
                  </a:lnTo>
                  <a:lnTo>
                    <a:pt x="2576483" y="1052195"/>
                  </a:lnTo>
                  <a:lnTo>
                    <a:pt x="2578100" y="1060450"/>
                  </a:lnTo>
                  <a:cubicBezTo>
                    <a:pt x="2570163" y="1077383"/>
                    <a:pt x="2500842" y="1093258"/>
                    <a:pt x="2476500" y="1108075"/>
                  </a:cubicBezTo>
                  <a:lnTo>
                    <a:pt x="1679575" y="1263650"/>
                  </a:lnTo>
                  <a:cubicBezTo>
                    <a:pt x="1622425" y="1264708"/>
                    <a:pt x="1584325" y="1275292"/>
                    <a:pt x="1508125" y="1266825"/>
                  </a:cubicBezTo>
                  <a:cubicBezTo>
                    <a:pt x="1431925" y="1258358"/>
                    <a:pt x="1391708" y="1241425"/>
                    <a:pt x="1333500" y="1228725"/>
                  </a:cubicBezTo>
                  <a:lnTo>
                    <a:pt x="6350" y="698500"/>
                  </a:lnTo>
                  <a:cubicBezTo>
                    <a:pt x="4233" y="465667"/>
                    <a:pt x="2117" y="232833"/>
                    <a:pt x="0" y="0"/>
                  </a:cubicBez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94ADFC02-E468-470D-9329-0EA25BFF9BAB}"/>
                </a:ext>
              </a:extLst>
            </p:cNvPr>
            <p:cNvSpPr/>
            <p:nvPr/>
          </p:nvSpPr>
          <p:spPr>
            <a:xfrm>
              <a:off x="6255544" y="4079875"/>
              <a:ext cx="2572540" cy="1270083"/>
            </a:xfrm>
            <a:custGeom>
              <a:avLst/>
              <a:gdLst>
                <a:gd name="connsiteX0" fmla="*/ 6350 w 2568575"/>
                <a:gd name="connsiteY0" fmla="*/ 698500 h 1266825"/>
                <a:gd name="connsiteX1" fmla="*/ 1333500 w 2568575"/>
                <a:gd name="connsiteY1" fmla="*/ 1228725 h 1266825"/>
                <a:gd name="connsiteX2" fmla="*/ 1508125 w 2568575"/>
                <a:gd name="connsiteY2" fmla="*/ 1266825 h 1266825"/>
                <a:gd name="connsiteX3" fmla="*/ 1679575 w 2568575"/>
                <a:gd name="connsiteY3" fmla="*/ 1263650 h 1266825"/>
                <a:gd name="connsiteX4" fmla="*/ 2505075 w 2568575"/>
                <a:gd name="connsiteY4" fmla="*/ 1104900 h 1266825"/>
                <a:gd name="connsiteX5" fmla="*/ 2568575 w 2568575"/>
                <a:gd name="connsiteY5" fmla="*/ 1073150 h 1266825"/>
                <a:gd name="connsiteX6" fmla="*/ 2524125 w 2568575"/>
                <a:gd name="connsiteY6" fmla="*/ 1006475 h 1266825"/>
                <a:gd name="connsiteX7" fmla="*/ 0 w 2568575"/>
                <a:gd name="connsiteY7" fmla="*/ 0 h 1266825"/>
                <a:gd name="connsiteX8" fmla="*/ 6350 w 2568575"/>
                <a:gd name="connsiteY8" fmla="*/ 698500 h 1266825"/>
                <a:gd name="connsiteX0" fmla="*/ 6350 w 2578100"/>
                <a:gd name="connsiteY0" fmla="*/ 698500 h 1266825"/>
                <a:gd name="connsiteX1" fmla="*/ 1333500 w 2578100"/>
                <a:gd name="connsiteY1" fmla="*/ 1228725 h 1266825"/>
                <a:gd name="connsiteX2" fmla="*/ 1508125 w 2578100"/>
                <a:gd name="connsiteY2" fmla="*/ 1266825 h 1266825"/>
                <a:gd name="connsiteX3" fmla="*/ 1679575 w 2578100"/>
                <a:gd name="connsiteY3" fmla="*/ 1263650 h 1266825"/>
                <a:gd name="connsiteX4" fmla="*/ 2505075 w 2578100"/>
                <a:gd name="connsiteY4" fmla="*/ 1104900 h 1266825"/>
                <a:gd name="connsiteX5" fmla="*/ 2578100 w 2578100"/>
                <a:gd name="connsiteY5" fmla="*/ 1060450 h 1266825"/>
                <a:gd name="connsiteX6" fmla="*/ 2524125 w 2578100"/>
                <a:gd name="connsiteY6" fmla="*/ 1006475 h 1266825"/>
                <a:gd name="connsiteX7" fmla="*/ 0 w 2578100"/>
                <a:gd name="connsiteY7" fmla="*/ 0 h 1266825"/>
                <a:gd name="connsiteX8" fmla="*/ 6350 w 2578100"/>
                <a:gd name="connsiteY8" fmla="*/ 698500 h 1266825"/>
                <a:gd name="connsiteX0" fmla="*/ 6350 w 2578942"/>
                <a:gd name="connsiteY0" fmla="*/ 698500 h 1266825"/>
                <a:gd name="connsiteX1" fmla="*/ 1333500 w 2578942"/>
                <a:gd name="connsiteY1" fmla="*/ 1228725 h 1266825"/>
                <a:gd name="connsiteX2" fmla="*/ 1508125 w 2578942"/>
                <a:gd name="connsiteY2" fmla="*/ 1266825 h 1266825"/>
                <a:gd name="connsiteX3" fmla="*/ 1679575 w 2578942"/>
                <a:gd name="connsiteY3" fmla="*/ 1263650 h 1266825"/>
                <a:gd name="connsiteX4" fmla="*/ 2505075 w 2578942"/>
                <a:gd name="connsiteY4" fmla="*/ 1104900 h 1266825"/>
                <a:gd name="connsiteX5" fmla="*/ 2578100 w 2578942"/>
                <a:gd name="connsiteY5" fmla="*/ 1060450 h 1266825"/>
                <a:gd name="connsiteX6" fmla="*/ 2524125 w 2578942"/>
                <a:gd name="connsiteY6" fmla="*/ 1006475 h 1266825"/>
                <a:gd name="connsiteX7" fmla="*/ 0 w 2578942"/>
                <a:gd name="connsiteY7" fmla="*/ 0 h 1266825"/>
                <a:gd name="connsiteX8" fmla="*/ 6350 w 2578942"/>
                <a:gd name="connsiteY8" fmla="*/ 698500 h 1266825"/>
                <a:gd name="connsiteX0" fmla="*/ 6350 w 2578942"/>
                <a:gd name="connsiteY0" fmla="*/ 698500 h 1270083"/>
                <a:gd name="connsiteX1" fmla="*/ 1333500 w 2578942"/>
                <a:gd name="connsiteY1" fmla="*/ 1228725 h 1270083"/>
                <a:gd name="connsiteX2" fmla="*/ 1508125 w 2578942"/>
                <a:gd name="connsiteY2" fmla="*/ 1266825 h 1270083"/>
                <a:gd name="connsiteX3" fmla="*/ 1679575 w 2578942"/>
                <a:gd name="connsiteY3" fmla="*/ 1263650 h 1270083"/>
                <a:gd name="connsiteX4" fmla="*/ 2505075 w 2578942"/>
                <a:gd name="connsiteY4" fmla="*/ 1104900 h 1270083"/>
                <a:gd name="connsiteX5" fmla="*/ 2578100 w 2578942"/>
                <a:gd name="connsiteY5" fmla="*/ 1060450 h 1270083"/>
                <a:gd name="connsiteX6" fmla="*/ 2524125 w 2578942"/>
                <a:gd name="connsiteY6" fmla="*/ 1006475 h 1270083"/>
                <a:gd name="connsiteX7" fmla="*/ 0 w 2578942"/>
                <a:gd name="connsiteY7" fmla="*/ 0 h 1270083"/>
                <a:gd name="connsiteX8" fmla="*/ 6350 w 2578942"/>
                <a:gd name="connsiteY8" fmla="*/ 698500 h 1270083"/>
                <a:gd name="connsiteX0" fmla="*/ 6350 w 2579646"/>
                <a:gd name="connsiteY0" fmla="*/ 698500 h 1270083"/>
                <a:gd name="connsiteX1" fmla="*/ 1333500 w 2579646"/>
                <a:gd name="connsiteY1" fmla="*/ 1228725 h 1270083"/>
                <a:gd name="connsiteX2" fmla="*/ 1508125 w 2579646"/>
                <a:gd name="connsiteY2" fmla="*/ 1266825 h 1270083"/>
                <a:gd name="connsiteX3" fmla="*/ 1679575 w 2579646"/>
                <a:gd name="connsiteY3" fmla="*/ 1263650 h 1270083"/>
                <a:gd name="connsiteX4" fmla="*/ 2505075 w 2579646"/>
                <a:gd name="connsiteY4" fmla="*/ 1104900 h 1270083"/>
                <a:gd name="connsiteX5" fmla="*/ 2578100 w 2579646"/>
                <a:gd name="connsiteY5" fmla="*/ 1060450 h 1270083"/>
                <a:gd name="connsiteX6" fmla="*/ 2524125 w 2579646"/>
                <a:gd name="connsiteY6" fmla="*/ 1006475 h 1270083"/>
                <a:gd name="connsiteX7" fmla="*/ 0 w 2579646"/>
                <a:gd name="connsiteY7" fmla="*/ 0 h 1270083"/>
                <a:gd name="connsiteX8" fmla="*/ 6350 w 2579646"/>
                <a:gd name="connsiteY8" fmla="*/ 698500 h 1270083"/>
                <a:gd name="connsiteX0" fmla="*/ 6350 w 2579049"/>
                <a:gd name="connsiteY0" fmla="*/ 698500 h 1270083"/>
                <a:gd name="connsiteX1" fmla="*/ 1333500 w 2579049"/>
                <a:gd name="connsiteY1" fmla="*/ 1228725 h 1270083"/>
                <a:gd name="connsiteX2" fmla="*/ 1508125 w 2579049"/>
                <a:gd name="connsiteY2" fmla="*/ 1266825 h 1270083"/>
                <a:gd name="connsiteX3" fmla="*/ 1679575 w 2579049"/>
                <a:gd name="connsiteY3" fmla="*/ 1263650 h 1270083"/>
                <a:gd name="connsiteX4" fmla="*/ 2476500 w 2579049"/>
                <a:gd name="connsiteY4" fmla="*/ 1108075 h 1270083"/>
                <a:gd name="connsiteX5" fmla="*/ 2578100 w 2579049"/>
                <a:gd name="connsiteY5" fmla="*/ 1060450 h 1270083"/>
                <a:gd name="connsiteX6" fmla="*/ 2524125 w 2579049"/>
                <a:gd name="connsiteY6" fmla="*/ 1006475 h 1270083"/>
                <a:gd name="connsiteX7" fmla="*/ 0 w 2579049"/>
                <a:gd name="connsiteY7" fmla="*/ 0 h 1270083"/>
                <a:gd name="connsiteX8" fmla="*/ 6350 w 2579049"/>
                <a:gd name="connsiteY8" fmla="*/ 69850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79049" h="1270083">
                  <a:moveTo>
                    <a:pt x="6350" y="698500"/>
                  </a:moveTo>
                  <a:lnTo>
                    <a:pt x="1333500" y="1228725"/>
                  </a:lnTo>
                  <a:cubicBezTo>
                    <a:pt x="1391708" y="1241425"/>
                    <a:pt x="1431925" y="1258358"/>
                    <a:pt x="1508125" y="1266825"/>
                  </a:cubicBezTo>
                  <a:cubicBezTo>
                    <a:pt x="1584325" y="1275292"/>
                    <a:pt x="1622425" y="1264708"/>
                    <a:pt x="1679575" y="1263650"/>
                  </a:cubicBezTo>
                  <a:lnTo>
                    <a:pt x="2476500" y="1108075"/>
                  </a:lnTo>
                  <a:cubicBezTo>
                    <a:pt x="2500842" y="1093258"/>
                    <a:pt x="2570163" y="1077383"/>
                    <a:pt x="2578100" y="1060450"/>
                  </a:cubicBezTo>
                  <a:cubicBezTo>
                    <a:pt x="2586037" y="1043517"/>
                    <a:pt x="2542117" y="1024467"/>
                    <a:pt x="2524125" y="1006475"/>
                  </a:cubicBezTo>
                  <a:lnTo>
                    <a:pt x="0" y="0"/>
                  </a:lnTo>
                  <a:cubicBezTo>
                    <a:pt x="2117" y="232833"/>
                    <a:pt x="4233" y="465667"/>
                    <a:pt x="6350" y="698500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58880AE1-CB5B-40C6-B085-6A52D25B2CEA}"/>
                </a:ext>
              </a:extLst>
            </p:cNvPr>
            <p:cNvSpPr/>
            <p:nvPr/>
          </p:nvSpPr>
          <p:spPr>
            <a:xfrm>
              <a:off x="6252209" y="4127500"/>
              <a:ext cx="2195843" cy="1079583"/>
            </a:xfrm>
            <a:custGeom>
              <a:avLst/>
              <a:gdLst>
                <a:gd name="connsiteX0" fmla="*/ 2190750 w 2190750"/>
                <a:gd name="connsiteY0" fmla="*/ 866775 h 1044575"/>
                <a:gd name="connsiteX1" fmla="*/ 2124075 w 2190750"/>
                <a:gd name="connsiteY1" fmla="*/ 965200 h 1044575"/>
                <a:gd name="connsiteX2" fmla="*/ 1724025 w 2190750"/>
                <a:gd name="connsiteY2" fmla="*/ 1041400 h 1044575"/>
                <a:gd name="connsiteX3" fmla="*/ 1625600 w 2190750"/>
                <a:gd name="connsiteY3" fmla="*/ 1044575 h 1044575"/>
                <a:gd name="connsiteX4" fmla="*/ 1498600 w 2190750"/>
                <a:gd name="connsiteY4" fmla="*/ 1009650 h 1044575"/>
                <a:gd name="connsiteX5" fmla="*/ 0 w 2190750"/>
                <a:gd name="connsiteY5" fmla="*/ 412750 h 1044575"/>
                <a:gd name="connsiteX6" fmla="*/ 0 w 2190750"/>
                <a:gd name="connsiteY6" fmla="*/ 0 h 1044575"/>
                <a:gd name="connsiteX7" fmla="*/ 2190750 w 2190750"/>
                <a:gd name="connsiteY7" fmla="*/ 866775 h 1044575"/>
                <a:gd name="connsiteX0" fmla="*/ 2193925 w 2193925"/>
                <a:gd name="connsiteY0" fmla="*/ 898525 h 1076325"/>
                <a:gd name="connsiteX1" fmla="*/ 2127250 w 2193925"/>
                <a:gd name="connsiteY1" fmla="*/ 996950 h 1076325"/>
                <a:gd name="connsiteX2" fmla="*/ 1727200 w 2193925"/>
                <a:gd name="connsiteY2" fmla="*/ 1073150 h 1076325"/>
                <a:gd name="connsiteX3" fmla="*/ 1628775 w 2193925"/>
                <a:gd name="connsiteY3" fmla="*/ 1076325 h 1076325"/>
                <a:gd name="connsiteX4" fmla="*/ 1501775 w 2193925"/>
                <a:gd name="connsiteY4" fmla="*/ 1041400 h 1076325"/>
                <a:gd name="connsiteX5" fmla="*/ 3175 w 2193925"/>
                <a:gd name="connsiteY5" fmla="*/ 444500 h 1076325"/>
                <a:gd name="connsiteX6" fmla="*/ 0 w 2193925"/>
                <a:gd name="connsiteY6" fmla="*/ 0 h 1076325"/>
                <a:gd name="connsiteX7" fmla="*/ 2193925 w 2193925"/>
                <a:gd name="connsiteY7" fmla="*/ 898525 h 1076325"/>
                <a:gd name="connsiteX0" fmla="*/ 2193925 w 2194469"/>
                <a:gd name="connsiteY0" fmla="*/ 898525 h 1076325"/>
                <a:gd name="connsiteX1" fmla="*/ 2127250 w 2194469"/>
                <a:gd name="connsiteY1" fmla="*/ 996950 h 1076325"/>
                <a:gd name="connsiteX2" fmla="*/ 1727200 w 2194469"/>
                <a:gd name="connsiteY2" fmla="*/ 1073150 h 1076325"/>
                <a:gd name="connsiteX3" fmla="*/ 1628775 w 2194469"/>
                <a:gd name="connsiteY3" fmla="*/ 1076325 h 1076325"/>
                <a:gd name="connsiteX4" fmla="*/ 1501775 w 2194469"/>
                <a:gd name="connsiteY4" fmla="*/ 1041400 h 1076325"/>
                <a:gd name="connsiteX5" fmla="*/ 3175 w 2194469"/>
                <a:gd name="connsiteY5" fmla="*/ 444500 h 1076325"/>
                <a:gd name="connsiteX6" fmla="*/ 0 w 2194469"/>
                <a:gd name="connsiteY6" fmla="*/ 0 h 1076325"/>
                <a:gd name="connsiteX7" fmla="*/ 2193925 w 2194469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9583"/>
                <a:gd name="connsiteX1" fmla="*/ 2127250 w 2195843"/>
                <a:gd name="connsiteY1" fmla="*/ 996950 h 1079583"/>
                <a:gd name="connsiteX2" fmla="*/ 1727200 w 2195843"/>
                <a:gd name="connsiteY2" fmla="*/ 1073150 h 1079583"/>
                <a:gd name="connsiteX3" fmla="*/ 1628775 w 2195843"/>
                <a:gd name="connsiteY3" fmla="*/ 1076325 h 1079583"/>
                <a:gd name="connsiteX4" fmla="*/ 1501775 w 2195843"/>
                <a:gd name="connsiteY4" fmla="*/ 1041400 h 1079583"/>
                <a:gd name="connsiteX5" fmla="*/ 3175 w 2195843"/>
                <a:gd name="connsiteY5" fmla="*/ 444500 h 1079583"/>
                <a:gd name="connsiteX6" fmla="*/ 0 w 2195843"/>
                <a:gd name="connsiteY6" fmla="*/ 0 h 1079583"/>
                <a:gd name="connsiteX7" fmla="*/ 2193925 w 2195843"/>
                <a:gd name="connsiteY7" fmla="*/ 898525 h 10795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95843" h="1079583">
                  <a:moveTo>
                    <a:pt x="2193925" y="898525"/>
                  </a:moveTo>
                  <a:cubicBezTo>
                    <a:pt x="2200275" y="937683"/>
                    <a:pt x="2193925" y="970492"/>
                    <a:pt x="2127250" y="996950"/>
                  </a:cubicBezTo>
                  <a:lnTo>
                    <a:pt x="1727200" y="1073150"/>
                  </a:lnTo>
                  <a:cubicBezTo>
                    <a:pt x="1694392" y="1074208"/>
                    <a:pt x="1680633" y="1084792"/>
                    <a:pt x="1628775" y="1076325"/>
                  </a:cubicBezTo>
                  <a:cubicBezTo>
                    <a:pt x="1576917" y="1067858"/>
                    <a:pt x="1544108" y="1053042"/>
                    <a:pt x="1501775" y="1041400"/>
                  </a:cubicBezTo>
                  <a:lnTo>
                    <a:pt x="3175" y="444500"/>
                  </a:lnTo>
                  <a:cubicBezTo>
                    <a:pt x="2117" y="296333"/>
                    <a:pt x="1058" y="148167"/>
                    <a:pt x="0" y="0"/>
                  </a:cubicBezTo>
                  <a:cubicBezTo>
                    <a:pt x="731308" y="299508"/>
                    <a:pt x="2187575" y="859367"/>
                    <a:pt x="2193925" y="898525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A23D4BE-9F1C-4126-825C-ADEC63CF4CE0}"/>
                </a:ext>
              </a:extLst>
            </p:cNvPr>
            <p:cNvSpPr/>
            <p:nvPr/>
          </p:nvSpPr>
          <p:spPr>
            <a:xfrm>
              <a:off x="6252210" y="4165602"/>
              <a:ext cx="2146300" cy="970061"/>
            </a:xfrm>
            <a:custGeom>
              <a:avLst/>
              <a:gdLst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69227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73672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14550 w 2162175"/>
                <a:gd name="connsiteY4" fmla="*/ 90170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43125"/>
                <a:gd name="connsiteY0" fmla="*/ 342900 h 978958"/>
                <a:gd name="connsiteX1" fmla="*/ 1539875 w 2143125"/>
                <a:gd name="connsiteY1" fmla="*/ 946150 h 978958"/>
                <a:gd name="connsiteX2" fmla="*/ 1625600 w 2143125"/>
                <a:gd name="connsiteY2" fmla="*/ 974725 h 978958"/>
                <a:gd name="connsiteX3" fmla="*/ 1736725 w 2143125"/>
                <a:gd name="connsiteY3" fmla="*/ 974725 h 978958"/>
                <a:gd name="connsiteX4" fmla="*/ 2114550 w 2143125"/>
                <a:gd name="connsiteY4" fmla="*/ 901700 h 978958"/>
                <a:gd name="connsiteX5" fmla="*/ 2143125 w 2143125"/>
                <a:gd name="connsiteY5" fmla="*/ 882650 h 978958"/>
                <a:gd name="connsiteX6" fmla="*/ 0 w 2143125"/>
                <a:gd name="connsiteY6" fmla="*/ 0 h 978958"/>
                <a:gd name="connsiteX7" fmla="*/ 0 w 2143125"/>
                <a:gd name="connsiteY7" fmla="*/ 342900 h 978958"/>
                <a:gd name="connsiteX0" fmla="*/ 3175 w 2146300"/>
                <a:gd name="connsiteY0" fmla="*/ 333375 h 969433"/>
                <a:gd name="connsiteX1" fmla="*/ 1543050 w 2146300"/>
                <a:gd name="connsiteY1" fmla="*/ 936625 h 969433"/>
                <a:gd name="connsiteX2" fmla="*/ 1628775 w 2146300"/>
                <a:gd name="connsiteY2" fmla="*/ 965200 h 969433"/>
                <a:gd name="connsiteX3" fmla="*/ 1739900 w 2146300"/>
                <a:gd name="connsiteY3" fmla="*/ 965200 h 969433"/>
                <a:gd name="connsiteX4" fmla="*/ 2117725 w 2146300"/>
                <a:gd name="connsiteY4" fmla="*/ 892175 h 969433"/>
                <a:gd name="connsiteX5" fmla="*/ 2146300 w 2146300"/>
                <a:gd name="connsiteY5" fmla="*/ 873125 h 969433"/>
                <a:gd name="connsiteX6" fmla="*/ 0 w 2146300"/>
                <a:gd name="connsiteY6" fmla="*/ 0 h 969433"/>
                <a:gd name="connsiteX7" fmla="*/ 3175 w 2146300"/>
                <a:gd name="connsiteY7" fmla="*/ 333375 h 969433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70061"/>
                <a:gd name="connsiteX1" fmla="*/ 1543050 w 2146300"/>
                <a:gd name="connsiteY1" fmla="*/ 933450 h 970061"/>
                <a:gd name="connsiteX2" fmla="*/ 1638300 w 2146300"/>
                <a:gd name="connsiteY2" fmla="*/ 966787 h 970061"/>
                <a:gd name="connsiteX3" fmla="*/ 1739900 w 2146300"/>
                <a:gd name="connsiteY3" fmla="*/ 962025 h 970061"/>
                <a:gd name="connsiteX4" fmla="*/ 2117725 w 2146300"/>
                <a:gd name="connsiteY4" fmla="*/ 889000 h 970061"/>
                <a:gd name="connsiteX5" fmla="*/ 2146300 w 2146300"/>
                <a:gd name="connsiteY5" fmla="*/ 869950 h 970061"/>
                <a:gd name="connsiteX6" fmla="*/ 0 w 2146300"/>
                <a:gd name="connsiteY6" fmla="*/ 0 h 970061"/>
                <a:gd name="connsiteX7" fmla="*/ 3175 w 2146300"/>
                <a:gd name="connsiteY7" fmla="*/ 330200 h 9700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46300" h="970061">
                  <a:moveTo>
                    <a:pt x="3175" y="330200"/>
                  </a:moveTo>
                  <a:lnTo>
                    <a:pt x="1543050" y="933450"/>
                  </a:lnTo>
                  <a:cubicBezTo>
                    <a:pt x="1571625" y="942975"/>
                    <a:pt x="1585383" y="957262"/>
                    <a:pt x="1638300" y="966787"/>
                  </a:cubicBezTo>
                  <a:cubicBezTo>
                    <a:pt x="1691217" y="976312"/>
                    <a:pt x="1702858" y="962025"/>
                    <a:pt x="1739900" y="962025"/>
                  </a:cubicBezTo>
                  <a:lnTo>
                    <a:pt x="2117725" y="889000"/>
                  </a:lnTo>
                  <a:lnTo>
                    <a:pt x="2146300" y="869950"/>
                  </a:lnTo>
                  <a:cubicBezTo>
                    <a:pt x="2140480" y="860955"/>
                    <a:pt x="715433" y="289983"/>
                    <a:pt x="0" y="0"/>
                  </a:cubicBezTo>
                  <a:cubicBezTo>
                    <a:pt x="1058" y="111125"/>
                    <a:pt x="2117" y="219075"/>
                    <a:pt x="3175" y="33020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D8FD7BA9-1992-471F-B423-C93FE20B64A9}"/>
                </a:ext>
              </a:extLst>
            </p:cNvPr>
            <p:cNvSpPr/>
            <p:nvPr/>
          </p:nvSpPr>
          <p:spPr>
            <a:xfrm rot="20989489">
              <a:off x="7471522" y="4259645"/>
              <a:ext cx="114106" cy="425524"/>
            </a:xfrm>
            <a:custGeom>
              <a:avLst/>
              <a:gdLst>
                <a:gd name="connsiteX0" fmla="*/ 114106 w 114106"/>
                <a:gd name="connsiteY0" fmla="*/ 0 h 425524"/>
                <a:gd name="connsiteX1" fmla="*/ 114106 w 114106"/>
                <a:gd name="connsiteY1" fmla="*/ 425524 h 425524"/>
                <a:gd name="connsiteX2" fmla="*/ 109313 w 114106"/>
                <a:gd name="connsiteY2" fmla="*/ 422518 h 425524"/>
                <a:gd name="connsiteX3" fmla="*/ 0 w 114106"/>
                <a:gd name="connsiteY3" fmla="*/ 354525 h 425524"/>
                <a:gd name="connsiteX4" fmla="*/ 0 w 114106"/>
                <a:gd name="connsiteY4" fmla="*/ 0 h 4255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106" h="425524">
                  <a:moveTo>
                    <a:pt x="114106" y="0"/>
                  </a:moveTo>
                  <a:lnTo>
                    <a:pt x="114106" y="425524"/>
                  </a:lnTo>
                  <a:lnTo>
                    <a:pt x="109313" y="422518"/>
                  </a:lnTo>
                  <a:lnTo>
                    <a:pt x="0" y="3545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714314E3-7838-4E22-B9F9-0122C2E89252}"/>
                </a:ext>
              </a:extLst>
            </p:cNvPr>
            <p:cNvSpPr/>
            <p:nvPr/>
          </p:nvSpPr>
          <p:spPr>
            <a:xfrm rot="20989489">
              <a:off x="7339401" y="4279593"/>
              <a:ext cx="135307" cy="358753"/>
            </a:xfrm>
            <a:custGeom>
              <a:avLst/>
              <a:gdLst>
                <a:gd name="connsiteX0" fmla="*/ 135307 w 135307"/>
                <a:gd name="connsiteY0" fmla="*/ 0 h 358753"/>
                <a:gd name="connsiteX1" fmla="*/ 135307 w 135307"/>
                <a:gd name="connsiteY1" fmla="*/ 358753 h 358753"/>
                <a:gd name="connsiteX2" fmla="*/ 0 w 135307"/>
                <a:gd name="connsiteY2" fmla="*/ 274591 h 358753"/>
                <a:gd name="connsiteX3" fmla="*/ 0 w 135307"/>
                <a:gd name="connsiteY3" fmla="*/ 0 h 358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5307" h="358753">
                  <a:moveTo>
                    <a:pt x="135307" y="0"/>
                  </a:moveTo>
                  <a:lnTo>
                    <a:pt x="135307" y="358753"/>
                  </a:lnTo>
                  <a:lnTo>
                    <a:pt x="0" y="2745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50438951-DC78-4E45-8C01-914D018E7636}"/>
                </a:ext>
              </a:extLst>
            </p:cNvPr>
            <p:cNvSpPr/>
            <p:nvPr/>
          </p:nvSpPr>
          <p:spPr>
            <a:xfrm>
              <a:off x="6248400" y="3113965"/>
              <a:ext cx="1296035" cy="1346910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3E907EB-6E71-47D4-8879-E9B80160798D}"/>
                </a:ext>
              </a:extLst>
            </p:cNvPr>
            <p:cNvSpPr/>
            <p:nvPr/>
          </p:nvSpPr>
          <p:spPr>
            <a:xfrm>
              <a:off x="6957060" y="3603625"/>
              <a:ext cx="1374775" cy="860425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4775" h="860425">
                  <a:moveTo>
                    <a:pt x="0" y="860425"/>
                  </a:moveTo>
                  <a:lnTo>
                    <a:pt x="587375" y="203200"/>
                  </a:lnTo>
                  <a:lnTo>
                    <a:pt x="1374775" y="0"/>
                  </a:lnTo>
                  <a:lnTo>
                    <a:pt x="774700" y="657225"/>
                  </a:lnTo>
                  <a:lnTo>
                    <a:pt x="0" y="860425"/>
                  </a:lnTo>
                  <a:close/>
                </a:path>
              </a:pathLst>
            </a:custGeom>
            <a:solidFill>
              <a:srgbClr val="9A4D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B8C86966-3FFD-4584-8AFE-C1F85482C210}"/>
                </a:ext>
              </a:extLst>
            </p:cNvPr>
            <p:cNvSpPr/>
            <p:nvPr/>
          </p:nvSpPr>
          <p:spPr>
            <a:xfrm>
              <a:off x="7544971" y="3110791"/>
              <a:ext cx="787400" cy="696034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  <a:gd name="connsiteX0" fmla="*/ 0 w 787400"/>
                <a:gd name="connsiteY0" fmla="*/ 0 h 1149350"/>
                <a:gd name="connsiteX1" fmla="*/ 0 w 787400"/>
                <a:gd name="connsiteY1" fmla="*/ 695325 h 1149350"/>
                <a:gd name="connsiteX2" fmla="*/ 787400 w 787400"/>
                <a:gd name="connsiteY2" fmla="*/ 492125 h 1149350"/>
                <a:gd name="connsiteX3" fmla="*/ 187325 w 787400"/>
                <a:gd name="connsiteY3" fmla="*/ 1149350 h 1149350"/>
                <a:gd name="connsiteX4" fmla="*/ 0 w 787400"/>
                <a:gd name="connsiteY4" fmla="*/ 0 h 1149350"/>
                <a:gd name="connsiteX0" fmla="*/ 0 w 787400"/>
                <a:gd name="connsiteY0" fmla="*/ 0 h 695325"/>
                <a:gd name="connsiteX1" fmla="*/ 0 w 787400"/>
                <a:gd name="connsiteY1" fmla="*/ 695325 h 695325"/>
                <a:gd name="connsiteX2" fmla="*/ 787400 w 787400"/>
                <a:gd name="connsiteY2" fmla="*/ 492125 h 695325"/>
                <a:gd name="connsiteX3" fmla="*/ 787400 w 787400"/>
                <a:gd name="connsiteY3" fmla="*/ 3175 h 695325"/>
                <a:gd name="connsiteX4" fmla="*/ 0 w 787400"/>
                <a:gd name="connsiteY4" fmla="*/ 0 h 695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7400" h="695325">
                  <a:moveTo>
                    <a:pt x="0" y="0"/>
                  </a:moveTo>
                  <a:lnTo>
                    <a:pt x="0" y="695325"/>
                  </a:lnTo>
                  <a:lnTo>
                    <a:pt x="787400" y="492125"/>
                  </a:lnTo>
                  <a:lnTo>
                    <a:pt x="787400" y="31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楕円 14">
              <a:extLst>
                <a:ext uri="{FF2B5EF4-FFF2-40B4-BE49-F238E27FC236}">
                  <a16:creationId xmlns:a16="http://schemas.microsoft.com/office/drawing/2014/main" id="{3042F660-5B69-4B7E-A44D-0A11AE3ED18E}"/>
                </a:ext>
              </a:extLst>
            </p:cNvPr>
            <p:cNvSpPr/>
            <p:nvPr/>
          </p:nvSpPr>
          <p:spPr>
            <a:xfrm rot="2700000">
              <a:off x="7569284" y="3977199"/>
              <a:ext cx="134050" cy="225730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DD839B99-9988-425E-A8F9-17848DBD351C}"/>
                </a:ext>
              </a:extLst>
            </p:cNvPr>
            <p:cNvSpPr/>
            <p:nvPr/>
          </p:nvSpPr>
          <p:spPr>
            <a:xfrm rot="2700000">
              <a:off x="7602940" y="4035113"/>
              <a:ext cx="88378" cy="1488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A66EE3D5-77F4-47B1-8A46-5760D7C24051}"/>
                </a:ext>
              </a:extLst>
            </p:cNvPr>
            <p:cNvSpPr/>
            <p:nvPr/>
          </p:nvSpPr>
          <p:spPr>
            <a:xfrm>
              <a:off x="6248401" y="3113965"/>
              <a:ext cx="1167602" cy="1216681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B95DD64F-DCF8-42B0-8A22-1CBB42E56EAA}"/>
                </a:ext>
              </a:extLst>
            </p:cNvPr>
            <p:cNvSpPr/>
            <p:nvPr/>
          </p:nvSpPr>
          <p:spPr>
            <a:xfrm>
              <a:off x="6253601" y="3114675"/>
              <a:ext cx="636785" cy="1793875"/>
            </a:xfrm>
            <a:custGeom>
              <a:avLst/>
              <a:gdLst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9525 w 644525"/>
                <a:gd name="connsiteY6" fmla="*/ 0 h 1793875"/>
                <a:gd name="connsiteX7" fmla="*/ 0 w 644525"/>
                <a:gd name="connsiteY7" fmla="*/ 863600 h 1793875"/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7144 w 644525"/>
                <a:gd name="connsiteY6" fmla="*/ 0 h 1793875"/>
                <a:gd name="connsiteX7" fmla="*/ 0 w 644525"/>
                <a:gd name="connsiteY7" fmla="*/ 863600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2037 w 641799"/>
                <a:gd name="connsiteY0" fmla="*/ 868363 h 1793875"/>
                <a:gd name="connsiteX1" fmla="*/ 254449 w 641799"/>
                <a:gd name="connsiteY1" fmla="*/ 952500 h 1793875"/>
                <a:gd name="connsiteX2" fmla="*/ 368749 w 641799"/>
                <a:gd name="connsiteY2" fmla="*/ 1717675 h 1793875"/>
                <a:gd name="connsiteX3" fmla="*/ 533849 w 641799"/>
                <a:gd name="connsiteY3" fmla="*/ 1793875 h 1793875"/>
                <a:gd name="connsiteX4" fmla="*/ 641799 w 641799"/>
                <a:gd name="connsiteY4" fmla="*/ 1762125 h 1793875"/>
                <a:gd name="connsiteX5" fmla="*/ 362399 w 641799"/>
                <a:gd name="connsiteY5" fmla="*/ 0 h 1793875"/>
                <a:gd name="connsiteX6" fmla="*/ 4418 w 641799"/>
                <a:gd name="connsiteY6" fmla="*/ 0 h 1793875"/>
                <a:gd name="connsiteX7" fmla="*/ 2037 w 641799"/>
                <a:gd name="connsiteY7" fmla="*/ 868363 h 1793875"/>
                <a:gd name="connsiteX0" fmla="*/ 986 w 640748"/>
                <a:gd name="connsiteY0" fmla="*/ 868363 h 1793875"/>
                <a:gd name="connsiteX1" fmla="*/ 253398 w 640748"/>
                <a:gd name="connsiteY1" fmla="*/ 952500 h 1793875"/>
                <a:gd name="connsiteX2" fmla="*/ 367698 w 640748"/>
                <a:gd name="connsiteY2" fmla="*/ 1717675 h 1793875"/>
                <a:gd name="connsiteX3" fmla="*/ 532798 w 640748"/>
                <a:gd name="connsiteY3" fmla="*/ 1793875 h 1793875"/>
                <a:gd name="connsiteX4" fmla="*/ 640748 w 640748"/>
                <a:gd name="connsiteY4" fmla="*/ 1762125 h 1793875"/>
                <a:gd name="connsiteX5" fmla="*/ 361348 w 640748"/>
                <a:gd name="connsiteY5" fmla="*/ 0 h 1793875"/>
                <a:gd name="connsiteX6" fmla="*/ 3367 w 640748"/>
                <a:gd name="connsiteY6" fmla="*/ 0 h 1793875"/>
                <a:gd name="connsiteX7" fmla="*/ 986 w 640748"/>
                <a:gd name="connsiteY7" fmla="*/ 868363 h 1793875"/>
                <a:gd name="connsiteX0" fmla="*/ 3368 w 638367"/>
                <a:gd name="connsiteY0" fmla="*/ 870744 h 1793875"/>
                <a:gd name="connsiteX1" fmla="*/ 251017 w 638367"/>
                <a:gd name="connsiteY1" fmla="*/ 952500 h 1793875"/>
                <a:gd name="connsiteX2" fmla="*/ 365317 w 638367"/>
                <a:gd name="connsiteY2" fmla="*/ 1717675 h 1793875"/>
                <a:gd name="connsiteX3" fmla="*/ 530417 w 638367"/>
                <a:gd name="connsiteY3" fmla="*/ 1793875 h 1793875"/>
                <a:gd name="connsiteX4" fmla="*/ 638367 w 638367"/>
                <a:gd name="connsiteY4" fmla="*/ 1762125 h 1793875"/>
                <a:gd name="connsiteX5" fmla="*/ 358967 w 638367"/>
                <a:gd name="connsiteY5" fmla="*/ 0 h 1793875"/>
                <a:gd name="connsiteX6" fmla="*/ 986 w 638367"/>
                <a:gd name="connsiteY6" fmla="*/ 0 h 1793875"/>
                <a:gd name="connsiteX7" fmla="*/ 3368 w 638367"/>
                <a:gd name="connsiteY7" fmla="*/ 870744 h 1793875"/>
                <a:gd name="connsiteX0" fmla="*/ 1786 w 636785"/>
                <a:gd name="connsiteY0" fmla="*/ 870744 h 1793875"/>
                <a:gd name="connsiteX1" fmla="*/ 249435 w 636785"/>
                <a:gd name="connsiteY1" fmla="*/ 952500 h 1793875"/>
                <a:gd name="connsiteX2" fmla="*/ 363735 w 636785"/>
                <a:gd name="connsiteY2" fmla="*/ 1717675 h 1793875"/>
                <a:gd name="connsiteX3" fmla="*/ 528835 w 636785"/>
                <a:gd name="connsiteY3" fmla="*/ 1793875 h 1793875"/>
                <a:gd name="connsiteX4" fmla="*/ 636785 w 636785"/>
                <a:gd name="connsiteY4" fmla="*/ 1762125 h 1793875"/>
                <a:gd name="connsiteX5" fmla="*/ 357385 w 636785"/>
                <a:gd name="connsiteY5" fmla="*/ 0 h 1793875"/>
                <a:gd name="connsiteX6" fmla="*/ 1785 w 636785"/>
                <a:gd name="connsiteY6" fmla="*/ 0 h 1793875"/>
                <a:gd name="connsiteX7" fmla="*/ 1786 w 636785"/>
                <a:gd name="connsiteY7" fmla="*/ 870744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36785" h="1793875">
                  <a:moveTo>
                    <a:pt x="1786" y="870744"/>
                  </a:moveTo>
                  <a:lnTo>
                    <a:pt x="249435" y="952500"/>
                  </a:lnTo>
                  <a:lnTo>
                    <a:pt x="363735" y="1717675"/>
                  </a:lnTo>
                  <a:lnTo>
                    <a:pt x="528835" y="1793875"/>
                  </a:lnTo>
                  <a:lnTo>
                    <a:pt x="636785" y="1762125"/>
                  </a:lnTo>
                  <a:lnTo>
                    <a:pt x="357385" y="0"/>
                  </a:lnTo>
                  <a:lnTo>
                    <a:pt x="1785" y="0"/>
                  </a:lnTo>
                  <a:cubicBezTo>
                    <a:pt x="-596" y="287867"/>
                    <a:pt x="-594" y="806715"/>
                    <a:pt x="1786" y="870744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17F8E84B-6087-4664-8C00-5F164FFE2C96}"/>
                </a:ext>
              </a:extLst>
            </p:cNvPr>
            <p:cNvSpPr/>
            <p:nvPr/>
          </p:nvSpPr>
          <p:spPr>
            <a:xfrm>
              <a:off x="6501229" y="3114675"/>
              <a:ext cx="393700" cy="1793875"/>
            </a:xfrm>
            <a:custGeom>
              <a:avLst/>
              <a:gdLst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41262 w 393700"/>
                <a:gd name="connsiteY4" fmla="*/ 1773342 h 1793875"/>
                <a:gd name="connsiteX5" fmla="*/ 279400 w 393700"/>
                <a:gd name="connsiteY5" fmla="*/ 1762125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79400 w 393700"/>
                <a:gd name="connsiteY4" fmla="*/ 1762125 h 1793875"/>
                <a:gd name="connsiteX5" fmla="*/ 0 w 393700"/>
                <a:gd name="connsiteY5" fmla="*/ 0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0 w 393700"/>
                <a:gd name="connsiteY4" fmla="*/ 0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3700" h="1793875">
                  <a:moveTo>
                    <a:pt x="0" y="0"/>
                  </a:moveTo>
                  <a:lnTo>
                    <a:pt x="114300" y="0"/>
                  </a:lnTo>
                  <a:lnTo>
                    <a:pt x="393700" y="1762125"/>
                  </a:lnTo>
                  <a:lnTo>
                    <a:pt x="285750" y="1793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1" name="楕円 20">
            <a:extLst>
              <a:ext uri="{FF2B5EF4-FFF2-40B4-BE49-F238E27FC236}">
                <a16:creationId xmlns:a16="http://schemas.microsoft.com/office/drawing/2014/main" id="{E37EB971-5F66-4D4F-98CF-3AAE77463855}"/>
              </a:ext>
            </a:extLst>
          </p:cNvPr>
          <p:cNvSpPr/>
          <p:nvPr/>
        </p:nvSpPr>
        <p:spPr>
          <a:xfrm>
            <a:off x="4475820" y="4912232"/>
            <a:ext cx="495881" cy="495881"/>
          </a:xfrm>
          <a:prstGeom prst="ellipse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>
        <p:fade/>
      </p:transition>
    </mc:Choice>
    <mc:Fallback>
      <p:transition spd="med" advClick="0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E2468FC3-2AA9-4D9C-A248-8CA6C5CF1EC6}"/>
              </a:ext>
            </a:extLst>
          </p:cNvPr>
          <p:cNvSpPr/>
          <p:nvPr/>
        </p:nvSpPr>
        <p:spPr bwMode="auto">
          <a:xfrm>
            <a:off x="0" y="-14031"/>
            <a:ext cx="12192000" cy="6872031"/>
          </a:xfrm>
          <a:prstGeom prst="rect">
            <a:avLst/>
          </a:pr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BFB2E736-F306-403A-9B2C-84DEEF31C3D7}"/>
              </a:ext>
            </a:extLst>
          </p:cNvPr>
          <p:cNvSpPr txBox="1"/>
          <p:nvPr/>
        </p:nvSpPr>
        <p:spPr>
          <a:xfrm>
            <a:off x="6145335" y="1396919"/>
            <a:ext cx="5493812" cy="30123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3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一等賞</a:t>
            </a:r>
            <a:endParaRPr kumimoji="1" lang="en-US" altLang="ja-JP" sz="13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6" name="楕円 25">
            <a:hlinkClick r:id="rId2" action="ppaction://hlinksldjump"/>
            <a:extLst>
              <a:ext uri="{FF2B5EF4-FFF2-40B4-BE49-F238E27FC236}">
                <a16:creationId xmlns:a16="http://schemas.microsoft.com/office/drawing/2014/main" id="{882D9FC7-3213-43E7-8FCB-13578C9A4512}"/>
              </a:ext>
            </a:extLst>
          </p:cNvPr>
          <p:cNvSpPr/>
          <p:nvPr/>
        </p:nvSpPr>
        <p:spPr bwMode="auto">
          <a:xfrm>
            <a:off x="10631533" y="5286792"/>
            <a:ext cx="1274481" cy="1274479"/>
          </a:xfrm>
          <a:prstGeom prst="ellipse">
            <a:avLst/>
          </a:prstGeom>
          <a:solidFill>
            <a:srgbClr val="0070C0"/>
          </a:solidFill>
          <a:ln w="9525">
            <a:solidFill>
              <a:schemeClr val="tx1"/>
            </a:solidFill>
            <a:round/>
            <a:headEnd/>
            <a:tailEnd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txBody>
          <a:bodyPr wrap="none"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+mj-ea"/>
                <a:ea typeface="+mj-ea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6BC9C358-7308-4628-A31D-2A08FED06BC7}"/>
              </a:ext>
            </a:extLst>
          </p:cNvPr>
          <p:cNvGrpSpPr/>
          <p:nvPr/>
        </p:nvGrpSpPr>
        <p:grpSpPr>
          <a:xfrm>
            <a:off x="9990" y="-14031"/>
            <a:ext cx="7242754" cy="6575302"/>
            <a:chOff x="6248400" y="3110791"/>
            <a:chExt cx="2579684" cy="2341954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7EA75455-7EDF-4DBB-A531-6D70E373509F}"/>
                </a:ext>
              </a:extLst>
            </p:cNvPr>
            <p:cNvSpPr/>
            <p:nvPr/>
          </p:nvSpPr>
          <p:spPr>
            <a:xfrm>
              <a:off x="6249035" y="4182662"/>
              <a:ext cx="2578259" cy="1270083"/>
            </a:xfrm>
            <a:custGeom>
              <a:avLst/>
              <a:gdLst>
                <a:gd name="connsiteX0" fmla="*/ 0 w 2578259"/>
                <a:gd name="connsiteY0" fmla="*/ 0 h 1270083"/>
                <a:gd name="connsiteX1" fmla="*/ 974 w 2578259"/>
                <a:gd name="connsiteY1" fmla="*/ 388 h 1270083"/>
                <a:gd name="connsiteX2" fmla="*/ 6350 w 2578259"/>
                <a:gd name="connsiteY2" fmla="*/ 591820 h 1270083"/>
                <a:gd name="connsiteX3" fmla="*/ 1333500 w 2578259"/>
                <a:gd name="connsiteY3" fmla="*/ 1122045 h 1270083"/>
                <a:gd name="connsiteX4" fmla="*/ 1508125 w 2578259"/>
                <a:gd name="connsiteY4" fmla="*/ 1160145 h 1270083"/>
                <a:gd name="connsiteX5" fmla="*/ 1679575 w 2578259"/>
                <a:gd name="connsiteY5" fmla="*/ 1156970 h 1270083"/>
                <a:gd name="connsiteX6" fmla="*/ 2476500 w 2578259"/>
                <a:gd name="connsiteY6" fmla="*/ 1001395 h 1270083"/>
                <a:gd name="connsiteX7" fmla="*/ 2578100 w 2578259"/>
                <a:gd name="connsiteY7" fmla="*/ 953770 h 1270083"/>
                <a:gd name="connsiteX8" fmla="*/ 2576856 w 2578259"/>
                <a:gd name="connsiteY8" fmla="*/ 947420 h 1270083"/>
                <a:gd name="connsiteX9" fmla="*/ 2578259 w 2578259"/>
                <a:gd name="connsiteY9" fmla="*/ 947420 h 1270083"/>
                <a:gd name="connsiteX10" fmla="*/ 2578259 w 2578259"/>
                <a:gd name="connsiteY10" fmla="*/ 1052195 h 1270083"/>
                <a:gd name="connsiteX11" fmla="*/ 2576483 w 2578259"/>
                <a:gd name="connsiteY11" fmla="*/ 1052195 h 1270083"/>
                <a:gd name="connsiteX12" fmla="*/ 2578100 w 2578259"/>
                <a:gd name="connsiteY12" fmla="*/ 1060450 h 1270083"/>
                <a:gd name="connsiteX13" fmla="*/ 2476500 w 2578259"/>
                <a:gd name="connsiteY13" fmla="*/ 1108075 h 1270083"/>
                <a:gd name="connsiteX14" fmla="*/ 1679575 w 2578259"/>
                <a:gd name="connsiteY14" fmla="*/ 1263650 h 1270083"/>
                <a:gd name="connsiteX15" fmla="*/ 1508125 w 2578259"/>
                <a:gd name="connsiteY15" fmla="*/ 1266825 h 1270083"/>
                <a:gd name="connsiteX16" fmla="*/ 1333500 w 2578259"/>
                <a:gd name="connsiteY16" fmla="*/ 1228725 h 1270083"/>
                <a:gd name="connsiteX17" fmla="*/ 6350 w 2578259"/>
                <a:gd name="connsiteY17" fmla="*/ 698500 h 1270083"/>
                <a:gd name="connsiteX18" fmla="*/ 0 w 2578259"/>
                <a:gd name="connsiteY18" fmla="*/ 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578259" h="1270083">
                  <a:moveTo>
                    <a:pt x="0" y="0"/>
                  </a:moveTo>
                  <a:lnTo>
                    <a:pt x="974" y="388"/>
                  </a:lnTo>
                  <a:lnTo>
                    <a:pt x="6350" y="591820"/>
                  </a:lnTo>
                  <a:lnTo>
                    <a:pt x="1333500" y="1122045"/>
                  </a:lnTo>
                  <a:cubicBezTo>
                    <a:pt x="1391708" y="1134745"/>
                    <a:pt x="1431925" y="1151678"/>
                    <a:pt x="1508125" y="1160145"/>
                  </a:cubicBezTo>
                  <a:cubicBezTo>
                    <a:pt x="1584325" y="1168612"/>
                    <a:pt x="1622425" y="1158028"/>
                    <a:pt x="1679575" y="1156970"/>
                  </a:cubicBezTo>
                  <a:lnTo>
                    <a:pt x="2476500" y="1001395"/>
                  </a:lnTo>
                  <a:cubicBezTo>
                    <a:pt x="2500842" y="986578"/>
                    <a:pt x="2570163" y="970703"/>
                    <a:pt x="2578100" y="953770"/>
                  </a:cubicBezTo>
                  <a:lnTo>
                    <a:pt x="2576856" y="947420"/>
                  </a:lnTo>
                  <a:lnTo>
                    <a:pt x="2578259" y="947420"/>
                  </a:lnTo>
                  <a:lnTo>
                    <a:pt x="2578259" y="1052195"/>
                  </a:lnTo>
                  <a:lnTo>
                    <a:pt x="2576483" y="1052195"/>
                  </a:lnTo>
                  <a:lnTo>
                    <a:pt x="2578100" y="1060450"/>
                  </a:lnTo>
                  <a:cubicBezTo>
                    <a:pt x="2570163" y="1077383"/>
                    <a:pt x="2500842" y="1093258"/>
                    <a:pt x="2476500" y="1108075"/>
                  </a:cubicBezTo>
                  <a:lnTo>
                    <a:pt x="1679575" y="1263650"/>
                  </a:lnTo>
                  <a:cubicBezTo>
                    <a:pt x="1622425" y="1264708"/>
                    <a:pt x="1584325" y="1275292"/>
                    <a:pt x="1508125" y="1266825"/>
                  </a:cubicBezTo>
                  <a:cubicBezTo>
                    <a:pt x="1431925" y="1258358"/>
                    <a:pt x="1391708" y="1241425"/>
                    <a:pt x="1333500" y="1228725"/>
                  </a:cubicBezTo>
                  <a:lnTo>
                    <a:pt x="6350" y="698500"/>
                  </a:lnTo>
                  <a:cubicBezTo>
                    <a:pt x="4233" y="465667"/>
                    <a:pt x="2117" y="232833"/>
                    <a:pt x="0" y="0"/>
                  </a:cubicBez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94ADFC02-E468-470D-9329-0EA25BFF9BAB}"/>
                </a:ext>
              </a:extLst>
            </p:cNvPr>
            <p:cNvSpPr/>
            <p:nvPr/>
          </p:nvSpPr>
          <p:spPr>
            <a:xfrm>
              <a:off x="6255544" y="4079875"/>
              <a:ext cx="2572540" cy="1270083"/>
            </a:xfrm>
            <a:custGeom>
              <a:avLst/>
              <a:gdLst>
                <a:gd name="connsiteX0" fmla="*/ 6350 w 2568575"/>
                <a:gd name="connsiteY0" fmla="*/ 698500 h 1266825"/>
                <a:gd name="connsiteX1" fmla="*/ 1333500 w 2568575"/>
                <a:gd name="connsiteY1" fmla="*/ 1228725 h 1266825"/>
                <a:gd name="connsiteX2" fmla="*/ 1508125 w 2568575"/>
                <a:gd name="connsiteY2" fmla="*/ 1266825 h 1266825"/>
                <a:gd name="connsiteX3" fmla="*/ 1679575 w 2568575"/>
                <a:gd name="connsiteY3" fmla="*/ 1263650 h 1266825"/>
                <a:gd name="connsiteX4" fmla="*/ 2505075 w 2568575"/>
                <a:gd name="connsiteY4" fmla="*/ 1104900 h 1266825"/>
                <a:gd name="connsiteX5" fmla="*/ 2568575 w 2568575"/>
                <a:gd name="connsiteY5" fmla="*/ 1073150 h 1266825"/>
                <a:gd name="connsiteX6" fmla="*/ 2524125 w 2568575"/>
                <a:gd name="connsiteY6" fmla="*/ 1006475 h 1266825"/>
                <a:gd name="connsiteX7" fmla="*/ 0 w 2568575"/>
                <a:gd name="connsiteY7" fmla="*/ 0 h 1266825"/>
                <a:gd name="connsiteX8" fmla="*/ 6350 w 2568575"/>
                <a:gd name="connsiteY8" fmla="*/ 698500 h 1266825"/>
                <a:gd name="connsiteX0" fmla="*/ 6350 w 2578100"/>
                <a:gd name="connsiteY0" fmla="*/ 698500 h 1266825"/>
                <a:gd name="connsiteX1" fmla="*/ 1333500 w 2578100"/>
                <a:gd name="connsiteY1" fmla="*/ 1228725 h 1266825"/>
                <a:gd name="connsiteX2" fmla="*/ 1508125 w 2578100"/>
                <a:gd name="connsiteY2" fmla="*/ 1266825 h 1266825"/>
                <a:gd name="connsiteX3" fmla="*/ 1679575 w 2578100"/>
                <a:gd name="connsiteY3" fmla="*/ 1263650 h 1266825"/>
                <a:gd name="connsiteX4" fmla="*/ 2505075 w 2578100"/>
                <a:gd name="connsiteY4" fmla="*/ 1104900 h 1266825"/>
                <a:gd name="connsiteX5" fmla="*/ 2578100 w 2578100"/>
                <a:gd name="connsiteY5" fmla="*/ 1060450 h 1266825"/>
                <a:gd name="connsiteX6" fmla="*/ 2524125 w 2578100"/>
                <a:gd name="connsiteY6" fmla="*/ 1006475 h 1266825"/>
                <a:gd name="connsiteX7" fmla="*/ 0 w 2578100"/>
                <a:gd name="connsiteY7" fmla="*/ 0 h 1266825"/>
                <a:gd name="connsiteX8" fmla="*/ 6350 w 2578100"/>
                <a:gd name="connsiteY8" fmla="*/ 698500 h 1266825"/>
                <a:gd name="connsiteX0" fmla="*/ 6350 w 2578942"/>
                <a:gd name="connsiteY0" fmla="*/ 698500 h 1266825"/>
                <a:gd name="connsiteX1" fmla="*/ 1333500 w 2578942"/>
                <a:gd name="connsiteY1" fmla="*/ 1228725 h 1266825"/>
                <a:gd name="connsiteX2" fmla="*/ 1508125 w 2578942"/>
                <a:gd name="connsiteY2" fmla="*/ 1266825 h 1266825"/>
                <a:gd name="connsiteX3" fmla="*/ 1679575 w 2578942"/>
                <a:gd name="connsiteY3" fmla="*/ 1263650 h 1266825"/>
                <a:gd name="connsiteX4" fmla="*/ 2505075 w 2578942"/>
                <a:gd name="connsiteY4" fmla="*/ 1104900 h 1266825"/>
                <a:gd name="connsiteX5" fmla="*/ 2578100 w 2578942"/>
                <a:gd name="connsiteY5" fmla="*/ 1060450 h 1266825"/>
                <a:gd name="connsiteX6" fmla="*/ 2524125 w 2578942"/>
                <a:gd name="connsiteY6" fmla="*/ 1006475 h 1266825"/>
                <a:gd name="connsiteX7" fmla="*/ 0 w 2578942"/>
                <a:gd name="connsiteY7" fmla="*/ 0 h 1266825"/>
                <a:gd name="connsiteX8" fmla="*/ 6350 w 2578942"/>
                <a:gd name="connsiteY8" fmla="*/ 698500 h 1266825"/>
                <a:gd name="connsiteX0" fmla="*/ 6350 w 2578942"/>
                <a:gd name="connsiteY0" fmla="*/ 698500 h 1270083"/>
                <a:gd name="connsiteX1" fmla="*/ 1333500 w 2578942"/>
                <a:gd name="connsiteY1" fmla="*/ 1228725 h 1270083"/>
                <a:gd name="connsiteX2" fmla="*/ 1508125 w 2578942"/>
                <a:gd name="connsiteY2" fmla="*/ 1266825 h 1270083"/>
                <a:gd name="connsiteX3" fmla="*/ 1679575 w 2578942"/>
                <a:gd name="connsiteY3" fmla="*/ 1263650 h 1270083"/>
                <a:gd name="connsiteX4" fmla="*/ 2505075 w 2578942"/>
                <a:gd name="connsiteY4" fmla="*/ 1104900 h 1270083"/>
                <a:gd name="connsiteX5" fmla="*/ 2578100 w 2578942"/>
                <a:gd name="connsiteY5" fmla="*/ 1060450 h 1270083"/>
                <a:gd name="connsiteX6" fmla="*/ 2524125 w 2578942"/>
                <a:gd name="connsiteY6" fmla="*/ 1006475 h 1270083"/>
                <a:gd name="connsiteX7" fmla="*/ 0 w 2578942"/>
                <a:gd name="connsiteY7" fmla="*/ 0 h 1270083"/>
                <a:gd name="connsiteX8" fmla="*/ 6350 w 2578942"/>
                <a:gd name="connsiteY8" fmla="*/ 698500 h 1270083"/>
                <a:gd name="connsiteX0" fmla="*/ 6350 w 2579646"/>
                <a:gd name="connsiteY0" fmla="*/ 698500 h 1270083"/>
                <a:gd name="connsiteX1" fmla="*/ 1333500 w 2579646"/>
                <a:gd name="connsiteY1" fmla="*/ 1228725 h 1270083"/>
                <a:gd name="connsiteX2" fmla="*/ 1508125 w 2579646"/>
                <a:gd name="connsiteY2" fmla="*/ 1266825 h 1270083"/>
                <a:gd name="connsiteX3" fmla="*/ 1679575 w 2579646"/>
                <a:gd name="connsiteY3" fmla="*/ 1263650 h 1270083"/>
                <a:gd name="connsiteX4" fmla="*/ 2505075 w 2579646"/>
                <a:gd name="connsiteY4" fmla="*/ 1104900 h 1270083"/>
                <a:gd name="connsiteX5" fmla="*/ 2578100 w 2579646"/>
                <a:gd name="connsiteY5" fmla="*/ 1060450 h 1270083"/>
                <a:gd name="connsiteX6" fmla="*/ 2524125 w 2579646"/>
                <a:gd name="connsiteY6" fmla="*/ 1006475 h 1270083"/>
                <a:gd name="connsiteX7" fmla="*/ 0 w 2579646"/>
                <a:gd name="connsiteY7" fmla="*/ 0 h 1270083"/>
                <a:gd name="connsiteX8" fmla="*/ 6350 w 2579646"/>
                <a:gd name="connsiteY8" fmla="*/ 698500 h 1270083"/>
                <a:gd name="connsiteX0" fmla="*/ 6350 w 2579049"/>
                <a:gd name="connsiteY0" fmla="*/ 698500 h 1270083"/>
                <a:gd name="connsiteX1" fmla="*/ 1333500 w 2579049"/>
                <a:gd name="connsiteY1" fmla="*/ 1228725 h 1270083"/>
                <a:gd name="connsiteX2" fmla="*/ 1508125 w 2579049"/>
                <a:gd name="connsiteY2" fmla="*/ 1266825 h 1270083"/>
                <a:gd name="connsiteX3" fmla="*/ 1679575 w 2579049"/>
                <a:gd name="connsiteY3" fmla="*/ 1263650 h 1270083"/>
                <a:gd name="connsiteX4" fmla="*/ 2476500 w 2579049"/>
                <a:gd name="connsiteY4" fmla="*/ 1108075 h 1270083"/>
                <a:gd name="connsiteX5" fmla="*/ 2578100 w 2579049"/>
                <a:gd name="connsiteY5" fmla="*/ 1060450 h 1270083"/>
                <a:gd name="connsiteX6" fmla="*/ 2524125 w 2579049"/>
                <a:gd name="connsiteY6" fmla="*/ 1006475 h 1270083"/>
                <a:gd name="connsiteX7" fmla="*/ 0 w 2579049"/>
                <a:gd name="connsiteY7" fmla="*/ 0 h 1270083"/>
                <a:gd name="connsiteX8" fmla="*/ 6350 w 2579049"/>
                <a:gd name="connsiteY8" fmla="*/ 698500 h 127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79049" h="1270083">
                  <a:moveTo>
                    <a:pt x="6350" y="698500"/>
                  </a:moveTo>
                  <a:lnTo>
                    <a:pt x="1333500" y="1228725"/>
                  </a:lnTo>
                  <a:cubicBezTo>
                    <a:pt x="1391708" y="1241425"/>
                    <a:pt x="1431925" y="1258358"/>
                    <a:pt x="1508125" y="1266825"/>
                  </a:cubicBezTo>
                  <a:cubicBezTo>
                    <a:pt x="1584325" y="1275292"/>
                    <a:pt x="1622425" y="1264708"/>
                    <a:pt x="1679575" y="1263650"/>
                  </a:cubicBezTo>
                  <a:lnTo>
                    <a:pt x="2476500" y="1108075"/>
                  </a:lnTo>
                  <a:cubicBezTo>
                    <a:pt x="2500842" y="1093258"/>
                    <a:pt x="2570163" y="1077383"/>
                    <a:pt x="2578100" y="1060450"/>
                  </a:cubicBezTo>
                  <a:cubicBezTo>
                    <a:pt x="2586037" y="1043517"/>
                    <a:pt x="2542117" y="1024467"/>
                    <a:pt x="2524125" y="1006475"/>
                  </a:cubicBezTo>
                  <a:lnTo>
                    <a:pt x="0" y="0"/>
                  </a:lnTo>
                  <a:cubicBezTo>
                    <a:pt x="2117" y="232833"/>
                    <a:pt x="4233" y="465667"/>
                    <a:pt x="6350" y="698500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58880AE1-CB5B-40C6-B085-6A52D25B2CEA}"/>
                </a:ext>
              </a:extLst>
            </p:cNvPr>
            <p:cNvSpPr/>
            <p:nvPr/>
          </p:nvSpPr>
          <p:spPr>
            <a:xfrm>
              <a:off x="6252209" y="4127500"/>
              <a:ext cx="2195843" cy="1079583"/>
            </a:xfrm>
            <a:custGeom>
              <a:avLst/>
              <a:gdLst>
                <a:gd name="connsiteX0" fmla="*/ 2190750 w 2190750"/>
                <a:gd name="connsiteY0" fmla="*/ 866775 h 1044575"/>
                <a:gd name="connsiteX1" fmla="*/ 2124075 w 2190750"/>
                <a:gd name="connsiteY1" fmla="*/ 965200 h 1044575"/>
                <a:gd name="connsiteX2" fmla="*/ 1724025 w 2190750"/>
                <a:gd name="connsiteY2" fmla="*/ 1041400 h 1044575"/>
                <a:gd name="connsiteX3" fmla="*/ 1625600 w 2190750"/>
                <a:gd name="connsiteY3" fmla="*/ 1044575 h 1044575"/>
                <a:gd name="connsiteX4" fmla="*/ 1498600 w 2190750"/>
                <a:gd name="connsiteY4" fmla="*/ 1009650 h 1044575"/>
                <a:gd name="connsiteX5" fmla="*/ 0 w 2190750"/>
                <a:gd name="connsiteY5" fmla="*/ 412750 h 1044575"/>
                <a:gd name="connsiteX6" fmla="*/ 0 w 2190750"/>
                <a:gd name="connsiteY6" fmla="*/ 0 h 1044575"/>
                <a:gd name="connsiteX7" fmla="*/ 2190750 w 2190750"/>
                <a:gd name="connsiteY7" fmla="*/ 866775 h 1044575"/>
                <a:gd name="connsiteX0" fmla="*/ 2193925 w 2193925"/>
                <a:gd name="connsiteY0" fmla="*/ 898525 h 1076325"/>
                <a:gd name="connsiteX1" fmla="*/ 2127250 w 2193925"/>
                <a:gd name="connsiteY1" fmla="*/ 996950 h 1076325"/>
                <a:gd name="connsiteX2" fmla="*/ 1727200 w 2193925"/>
                <a:gd name="connsiteY2" fmla="*/ 1073150 h 1076325"/>
                <a:gd name="connsiteX3" fmla="*/ 1628775 w 2193925"/>
                <a:gd name="connsiteY3" fmla="*/ 1076325 h 1076325"/>
                <a:gd name="connsiteX4" fmla="*/ 1501775 w 2193925"/>
                <a:gd name="connsiteY4" fmla="*/ 1041400 h 1076325"/>
                <a:gd name="connsiteX5" fmla="*/ 3175 w 2193925"/>
                <a:gd name="connsiteY5" fmla="*/ 444500 h 1076325"/>
                <a:gd name="connsiteX6" fmla="*/ 0 w 2193925"/>
                <a:gd name="connsiteY6" fmla="*/ 0 h 1076325"/>
                <a:gd name="connsiteX7" fmla="*/ 2193925 w 2193925"/>
                <a:gd name="connsiteY7" fmla="*/ 898525 h 1076325"/>
                <a:gd name="connsiteX0" fmla="*/ 2193925 w 2194469"/>
                <a:gd name="connsiteY0" fmla="*/ 898525 h 1076325"/>
                <a:gd name="connsiteX1" fmla="*/ 2127250 w 2194469"/>
                <a:gd name="connsiteY1" fmla="*/ 996950 h 1076325"/>
                <a:gd name="connsiteX2" fmla="*/ 1727200 w 2194469"/>
                <a:gd name="connsiteY2" fmla="*/ 1073150 h 1076325"/>
                <a:gd name="connsiteX3" fmla="*/ 1628775 w 2194469"/>
                <a:gd name="connsiteY3" fmla="*/ 1076325 h 1076325"/>
                <a:gd name="connsiteX4" fmla="*/ 1501775 w 2194469"/>
                <a:gd name="connsiteY4" fmla="*/ 1041400 h 1076325"/>
                <a:gd name="connsiteX5" fmla="*/ 3175 w 2194469"/>
                <a:gd name="connsiteY5" fmla="*/ 444500 h 1076325"/>
                <a:gd name="connsiteX6" fmla="*/ 0 w 2194469"/>
                <a:gd name="connsiteY6" fmla="*/ 0 h 1076325"/>
                <a:gd name="connsiteX7" fmla="*/ 2193925 w 2194469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6325"/>
                <a:gd name="connsiteX1" fmla="*/ 2127250 w 2195843"/>
                <a:gd name="connsiteY1" fmla="*/ 996950 h 1076325"/>
                <a:gd name="connsiteX2" fmla="*/ 1727200 w 2195843"/>
                <a:gd name="connsiteY2" fmla="*/ 1073150 h 1076325"/>
                <a:gd name="connsiteX3" fmla="*/ 1628775 w 2195843"/>
                <a:gd name="connsiteY3" fmla="*/ 1076325 h 1076325"/>
                <a:gd name="connsiteX4" fmla="*/ 1501775 w 2195843"/>
                <a:gd name="connsiteY4" fmla="*/ 1041400 h 1076325"/>
                <a:gd name="connsiteX5" fmla="*/ 3175 w 2195843"/>
                <a:gd name="connsiteY5" fmla="*/ 444500 h 1076325"/>
                <a:gd name="connsiteX6" fmla="*/ 0 w 2195843"/>
                <a:gd name="connsiteY6" fmla="*/ 0 h 1076325"/>
                <a:gd name="connsiteX7" fmla="*/ 2193925 w 2195843"/>
                <a:gd name="connsiteY7" fmla="*/ 898525 h 1076325"/>
                <a:gd name="connsiteX0" fmla="*/ 2193925 w 2195843"/>
                <a:gd name="connsiteY0" fmla="*/ 898525 h 1079583"/>
                <a:gd name="connsiteX1" fmla="*/ 2127250 w 2195843"/>
                <a:gd name="connsiteY1" fmla="*/ 996950 h 1079583"/>
                <a:gd name="connsiteX2" fmla="*/ 1727200 w 2195843"/>
                <a:gd name="connsiteY2" fmla="*/ 1073150 h 1079583"/>
                <a:gd name="connsiteX3" fmla="*/ 1628775 w 2195843"/>
                <a:gd name="connsiteY3" fmla="*/ 1076325 h 1079583"/>
                <a:gd name="connsiteX4" fmla="*/ 1501775 w 2195843"/>
                <a:gd name="connsiteY4" fmla="*/ 1041400 h 1079583"/>
                <a:gd name="connsiteX5" fmla="*/ 3175 w 2195843"/>
                <a:gd name="connsiteY5" fmla="*/ 444500 h 1079583"/>
                <a:gd name="connsiteX6" fmla="*/ 0 w 2195843"/>
                <a:gd name="connsiteY6" fmla="*/ 0 h 1079583"/>
                <a:gd name="connsiteX7" fmla="*/ 2193925 w 2195843"/>
                <a:gd name="connsiteY7" fmla="*/ 898525 h 10795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95843" h="1079583">
                  <a:moveTo>
                    <a:pt x="2193925" y="898525"/>
                  </a:moveTo>
                  <a:cubicBezTo>
                    <a:pt x="2200275" y="937683"/>
                    <a:pt x="2193925" y="970492"/>
                    <a:pt x="2127250" y="996950"/>
                  </a:cubicBezTo>
                  <a:lnTo>
                    <a:pt x="1727200" y="1073150"/>
                  </a:lnTo>
                  <a:cubicBezTo>
                    <a:pt x="1694392" y="1074208"/>
                    <a:pt x="1680633" y="1084792"/>
                    <a:pt x="1628775" y="1076325"/>
                  </a:cubicBezTo>
                  <a:cubicBezTo>
                    <a:pt x="1576917" y="1067858"/>
                    <a:pt x="1544108" y="1053042"/>
                    <a:pt x="1501775" y="1041400"/>
                  </a:cubicBezTo>
                  <a:lnTo>
                    <a:pt x="3175" y="444500"/>
                  </a:lnTo>
                  <a:cubicBezTo>
                    <a:pt x="2117" y="296333"/>
                    <a:pt x="1058" y="148167"/>
                    <a:pt x="0" y="0"/>
                  </a:cubicBezTo>
                  <a:cubicBezTo>
                    <a:pt x="731308" y="299508"/>
                    <a:pt x="2187575" y="859367"/>
                    <a:pt x="2193925" y="898525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A23D4BE-9F1C-4126-825C-ADEC63CF4CE0}"/>
                </a:ext>
              </a:extLst>
            </p:cNvPr>
            <p:cNvSpPr/>
            <p:nvPr/>
          </p:nvSpPr>
          <p:spPr>
            <a:xfrm>
              <a:off x="6252210" y="4165602"/>
              <a:ext cx="2146300" cy="970061"/>
            </a:xfrm>
            <a:custGeom>
              <a:avLst/>
              <a:gdLst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69227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4725"/>
                <a:gd name="connsiteX1" fmla="*/ 1539875 w 2162175"/>
                <a:gd name="connsiteY1" fmla="*/ 946150 h 974725"/>
                <a:gd name="connsiteX2" fmla="*/ 1625600 w 2162175"/>
                <a:gd name="connsiteY2" fmla="*/ 974725 h 974725"/>
                <a:gd name="connsiteX3" fmla="*/ 1736725 w 2162175"/>
                <a:gd name="connsiteY3" fmla="*/ 974725 h 974725"/>
                <a:gd name="connsiteX4" fmla="*/ 2146300 w 2162175"/>
                <a:gd name="connsiteY4" fmla="*/ 895350 h 974725"/>
                <a:gd name="connsiteX5" fmla="*/ 2162175 w 2162175"/>
                <a:gd name="connsiteY5" fmla="*/ 879475 h 974725"/>
                <a:gd name="connsiteX6" fmla="*/ 0 w 2162175"/>
                <a:gd name="connsiteY6" fmla="*/ 0 h 974725"/>
                <a:gd name="connsiteX7" fmla="*/ 0 w 2162175"/>
                <a:gd name="connsiteY7" fmla="*/ 342900 h 974725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46300 w 2162175"/>
                <a:gd name="connsiteY4" fmla="*/ 89535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62175"/>
                <a:gd name="connsiteY0" fmla="*/ 342900 h 978958"/>
                <a:gd name="connsiteX1" fmla="*/ 1539875 w 2162175"/>
                <a:gd name="connsiteY1" fmla="*/ 946150 h 978958"/>
                <a:gd name="connsiteX2" fmla="*/ 1625600 w 2162175"/>
                <a:gd name="connsiteY2" fmla="*/ 974725 h 978958"/>
                <a:gd name="connsiteX3" fmla="*/ 1736725 w 2162175"/>
                <a:gd name="connsiteY3" fmla="*/ 974725 h 978958"/>
                <a:gd name="connsiteX4" fmla="*/ 2114550 w 2162175"/>
                <a:gd name="connsiteY4" fmla="*/ 901700 h 978958"/>
                <a:gd name="connsiteX5" fmla="*/ 2162175 w 2162175"/>
                <a:gd name="connsiteY5" fmla="*/ 879475 h 978958"/>
                <a:gd name="connsiteX6" fmla="*/ 0 w 2162175"/>
                <a:gd name="connsiteY6" fmla="*/ 0 h 978958"/>
                <a:gd name="connsiteX7" fmla="*/ 0 w 2162175"/>
                <a:gd name="connsiteY7" fmla="*/ 342900 h 978958"/>
                <a:gd name="connsiteX0" fmla="*/ 0 w 2143125"/>
                <a:gd name="connsiteY0" fmla="*/ 342900 h 978958"/>
                <a:gd name="connsiteX1" fmla="*/ 1539875 w 2143125"/>
                <a:gd name="connsiteY1" fmla="*/ 946150 h 978958"/>
                <a:gd name="connsiteX2" fmla="*/ 1625600 w 2143125"/>
                <a:gd name="connsiteY2" fmla="*/ 974725 h 978958"/>
                <a:gd name="connsiteX3" fmla="*/ 1736725 w 2143125"/>
                <a:gd name="connsiteY3" fmla="*/ 974725 h 978958"/>
                <a:gd name="connsiteX4" fmla="*/ 2114550 w 2143125"/>
                <a:gd name="connsiteY4" fmla="*/ 901700 h 978958"/>
                <a:gd name="connsiteX5" fmla="*/ 2143125 w 2143125"/>
                <a:gd name="connsiteY5" fmla="*/ 882650 h 978958"/>
                <a:gd name="connsiteX6" fmla="*/ 0 w 2143125"/>
                <a:gd name="connsiteY6" fmla="*/ 0 h 978958"/>
                <a:gd name="connsiteX7" fmla="*/ 0 w 2143125"/>
                <a:gd name="connsiteY7" fmla="*/ 342900 h 978958"/>
                <a:gd name="connsiteX0" fmla="*/ 3175 w 2146300"/>
                <a:gd name="connsiteY0" fmla="*/ 333375 h 969433"/>
                <a:gd name="connsiteX1" fmla="*/ 1543050 w 2146300"/>
                <a:gd name="connsiteY1" fmla="*/ 936625 h 969433"/>
                <a:gd name="connsiteX2" fmla="*/ 1628775 w 2146300"/>
                <a:gd name="connsiteY2" fmla="*/ 965200 h 969433"/>
                <a:gd name="connsiteX3" fmla="*/ 1739900 w 2146300"/>
                <a:gd name="connsiteY3" fmla="*/ 965200 h 969433"/>
                <a:gd name="connsiteX4" fmla="*/ 2117725 w 2146300"/>
                <a:gd name="connsiteY4" fmla="*/ 892175 h 969433"/>
                <a:gd name="connsiteX5" fmla="*/ 2146300 w 2146300"/>
                <a:gd name="connsiteY5" fmla="*/ 873125 h 969433"/>
                <a:gd name="connsiteX6" fmla="*/ 0 w 2146300"/>
                <a:gd name="connsiteY6" fmla="*/ 0 h 969433"/>
                <a:gd name="connsiteX7" fmla="*/ 3175 w 2146300"/>
                <a:gd name="connsiteY7" fmla="*/ 333375 h 969433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66258"/>
                <a:gd name="connsiteX1" fmla="*/ 1543050 w 2146300"/>
                <a:gd name="connsiteY1" fmla="*/ 933450 h 966258"/>
                <a:gd name="connsiteX2" fmla="*/ 1628775 w 2146300"/>
                <a:gd name="connsiteY2" fmla="*/ 962025 h 966258"/>
                <a:gd name="connsiteX3" fmla="*/ 1739900 w 2146300"/>
                <a:gd name="connsiteY3" fmla="*/ 962025 h 966258"/>
                <a:gd name="connsiteX4" fmla="*/ 2117725 w 2146300"/>
                <a:gd name="connsiteY4" fmla="*/ 889000 h 966258"/>
                <a:gd name="connsiteX5" fmla="*/ 2146300 w 2146300"/>
                <a:gd name="connsiteY5" fmla="*/ 869950 h 966258"/>
                <a:gd name="connsiteX6" fmla="*/ 0 w 2146300"/>
                <a:gd name="connsiteY6" fmla="*/ 0 h 966258"/>
                <a:gd name="connsiteX7" fmla="*/ 3175 w 2146300"/>
                <a:gd name="connsiteY7" fmla="*/ 330200 h 966258"/>
                <a:gd name="connsiteX0" fmla="*/ 3175 w 2146300"/>
                <a:gd name="connsiteY0" fmla="*/ 330200 h 970061"/>
                <a:gd name="connsiteX1" fmla="*/ 1543050 w 2146300"/>
                <a:gd name="connsiteY1" fmla="*/ 933450 h 970061"/>
                <a:gd name="connsiteX2" fmla="*/ 1638300 w 2146300"/>
                <a:gd name="connsiteY2" fmla="*/ 966787 h 970061"/>
                <a:gd name="connsiteX3" fmla="*/ 1739900 w 2146300"/>
                <a:gd name="connsiteY3" fmla="*/ 962025 h 970061"/>
                <a:gd name="connsiteX4" fmla="*/ 2117725 w 2146300"/>
                <a:gd name="connsiteY4" fmla="*/ 889000 h 970061"/>
                <a:gd name="connsiteX5" fmla="*/ 2146300 w 2146300"/>
                <a:gd name="connsiteY5" fmla="*/ 869950 h 970061"/>
                <a:gd name="connsiteX6" fmla="*/ 0 w 2146300"/>
                <a:gd name="connsiteY6" fmla="*/ 0 h 970061"/>
                <a:gd name="connsiteX7" fmla="*/ 3175 w 2146300"/>
                <a:gd name="connsiteY7" fmla="*/ 330200 h 9700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46300" h="970061">
                  <a:moveTo>
                    <a:pt x="3175" y="330200"/>
                  </a:moveTo>
                  <a:lnTo>
                    <a:pt x="1543050" y="933450"/>
                  </a:lnTo>
                  <a:cubicBezTo>
                    <a:pt x="1571625" y="942975"/>
                    <a:pt x="1585383" y="957262"/>
                    <a:pt x="1638300" y="966787"/>
                  </a:cubicBezTo>
                  <a:cubicBezTo>
                    <a:pt x="1691217" y="976312"/>
                    <a:pt x="1702858" y="962025"/>
                    <a:pt x="1739900" y="962025"/>
                  </a:cubicBezTo>
                  <a:lnTo>
                    <a:pt x="2117725" y="889000"/>
                  </a:lnTo>
                  <a:lnTo>
                    <a:pt x="2146300" y="869950"/>
                  </a:lnTo>
                  <a:cubicBezTo>
                    <a:pt x="2140480" y="860955"/>
                    <a:pt x="715433" y="289983"/>
                    <a:pt x="0" y="0"/>
                  </a:cubicBezTo>
                  <a:cubicBezTo>
                    <a:pt x="1058" y="111125"/>
                    <a:pt x="2117" y="219075"/>
                    <a:pt x="3175" y="33020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D8FD7BA9-1992-471F-B423-C93FE20B64A9}"/>
                </a:ext>
              </a:extLst>
            </p:cNvPr>
            <p:cNvSpPr/>
            <p:nvPr/>
          </p:nvSpPr>
          <p:spPr>
            <a:xfrm rot="20989489">
              <a:off x="7471522" y="4259645"/>
              <a:ext cx="114106" cy="425524"/>
            </a:xfrm>
            <a:custGeom>
              <a:avLst/>
              <a:gdLst>
                <a:gd name="connsiteX0" fmla="*/ 114106 w 114106"/>
                <a:gd name="connsiteY0" fmla="*/ 0 h 425524"/>
                <a:gd name="connsiteX1" fmla="*/ 114106 w 114106"/>
                <a:gd name="connsiteY1" fmla="*/ 425524 h 425524"/>
                <a:gd name="connsiteX2" fmla="*/ 109313 w 114106"/>
                <a:gd name="connsiteY2" fmla="*/ 422518 h 425524"/>
                <a:gd name="connsiteX3" fmla="*/ 0 w 114106"/>
                <a:gd name="connsiteY3" fmla="*/ 354525 h 425524"/>
                <a:gd name="connsiteX4" fmla="*/ 0 w 114106"/>
                <a:gd name="connsiteY4" fmla="*/ 0 h 4255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106" h="425524">
                  <a:moveTo>
                    <a:pt x="114106" y="0"/>
                  </a:moveTo>
                  <a:lnTo>
                    <a:pt x="114106" y="425524"/>
                  </a:lnTo>
                  <a:lnTo>
                    <a:pt x="109313" y="422518"/>
                  </a:lnTo>
                  <a:lnTo>
                    <a:pt x="0" y="3545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714314E3-7838-4E22-B9F9-0122C2E89252}"/>
                </a:ext>
              </a:extLst>
            </p:cNvPr>
            <p:cNvSpPr/>
            <p:nvPr/>
          </p:nvSpPr>
          <p:spPr>
            <a:xfrm rot="20989489">
              <a:off x="7339401" y="4279593"/>
              <a:ext cx="135307" cy="358753"/>
            </a:xfrm>
            <a:custGeom>
              <a:avLst/>
              <a:gdLst>
                <a:gd name="connsiteX0" fmla="*/ 135307 w 135307"/>
                <a:gd name="connsiteY0" fmla="*/ 0 h 358753"/>
                <a:gd name="connsiteX1" fmla="*/ 135307 w 135307"/>
                <a:gd name="connsiteY1" fmla="*/ 358753 h 358753"/>
                <a:gd name="connsiteX2" fmla="*/ 0 w 135307"/>
                <a:gd name="connsiteY2" fmla="*/ 274591 h 358753"/>
                <a:gd name="connsiteX3" fmla="*/ 0 w 135307"/>
                <a:gd name="connsiteY3" fmla="*/ 0 h 358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5307" h="358753">
                  <a:moveTo>
                    <a:pt x="135307" y="0"/>
                  </a:moveTo>
                  <a:lnTo>
                    <a:pt x="135307" y="358753"/>
                  </a:lnTo>
                  <a:lnTo>
                    <a:pt x="0" y="2745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50438951-DC78-4E45-8C01-914D018E7636}"/>
                </a:ext>
              </a:extLst>
            </p:cNvPr>
            <p:cNvSpPr/>
            <p:nvPr/>
          </p:nvSpPr>
          <p:spPr>
            <a:xfrm>
              <a:off x="6248400" y="3113965"/>
              <a:ext cx="1296035" cy="1346910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3E907EB-6E71-47D4-8879-E9B80160798D}"/>
                </a:ext>
              </a:extLst>
            </p:cNvPr>
            <p:cNvSpPr/>
            <p:nvPr/>
          </p:nvSpPr>
          <p:spPr>
            <a:xfrm>
              <a:off x="6957060" y="3603625"/>
              <a:ext cx="1374775" cy="860425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4775" h="860425">
                  <a:moveTo>
                    <a:pt x="0" y="860425"/>
                  </a:moveTo>
                  <a:lnTo>
                    <a:pt x="587375" y="203200"/>
                  </a:lnTo>
                  <a:lnTo>
                    <a:pt x="1374775" y="0"/>
                  </a:lnTo>
                  <a:lnTo>
                    <a:pt x="774700" y="657225"/>
                  </a:lnTo>
                  <a:lnTo>
                    <a:pt x="0" y="860425"/>
                  </a:lnTo>
                  <a:close/>
                </a:path>
              </a:pathLst>
            </a:custGeom>
            <a:solidFill>
              <a:srgbClr val="9A4D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B8C86966-3FFD-4584-8AFE-C1F85482C210}"/>
                </a:ext>
              </a:extLst>
            </p:cNvPr>
            <p:cNvSpPr/>
            <p:nvPr/>
          </p:nvSpPr>
          <p:spPr>
            <a:xfrm>
              <a:off x="7544971" y="3110791"/>
              <a:ext cx="787400" cy="696034"/>
            </a:xfrm>
            <a:custGeom>
              <a:avLst/>
              <a:gdLst>
                <a:gd name="connsiteX0" fmla="*/ 0 w 1377950"/>
                <a:gd name="connsiteY0" fmla="*/ 854075 h 854075"/>
                <a:gd name="connsiteX1" fmla="*/ 590550 w 1377950"/>
                <a:gd name="connsiteY1" fmla="*/ 203200 h 854075"/>
                <a:gd name="connsiteX2" fmla="*/ 1377950 w 1377950"/>
                <a:gd name="connsiteY2" fmla="*/ 0 h 854075"/>
                <a:gd name="connsiteX3" fmla="*/ 777875 w 1377950"/>
                <a:gd name="connsiteY3" fmla="*/ 657225 h 854075"/>
                <a:gd name="connsiteX4" fmla="*/ 0 w 1377950"/>
                <a:gd name="connsiteY4" fmla="*/ 854075 h 854075"/>
                <a:gd name="connsiteX0" fmla="*/ 0 w 1374775"/>
                <a:gd name="connsiteY0" fmla="*/ 860425 h 860425"/>
                <a:gd name="connsiteX1" fmla="*/ 587375 w 1374775"/>
                <a:gd name="connsiteY1" fmla="*/ 203200 h 860425"/>
                <a:gd name="connsiteX2" fmla="*/ 1374775 w 1374775"/>
                <a:gd name="connsiteY2" fmla="*/ 0 h 860425"/>
                <a:gd name="connsiteX3" fmla="*/ 774700 w 1374775"/>
                <a:gd name="connsiteY3" fmla="*/ 657225 h 860425"/>
                <a:gd name="connsiteX4" fmla="*/ 0 w 1374775"/>
                <a:gd name="connsiteY4" fmla="*/ 860425 h 860425"/>
                <a:gd name="connsiteX0" fmla="*/ 0 w 787400"/>
                <a:gd name="connsiteY0" fmla="*/ 0 h 1149350"/>
                <a:gd name="connsiteX1" fmla="*/ 0 w 787400"/>
                <a:gd name="connsiteY1" fmla="*/ 695325 h 1149350"/>
                <a:gd name="connsiteX2" fmla="*/ 787400 w 787400"/>
                <a:gd name="connsiteY2" fmla="*/ 492125 h 1149350"/>
                <a:gd name="connsiteX3" fmla="*/ 187325 w 787400"/>
                <a:gd name="connsiteY3" fmla="*/ 1149350 h 1149350"/>
                <a:gd name="connsiteX4" fmla="*/ 0 w 787400"/>
                <a:gd name="connsiteY4" fmla="*/ 0 h 1149350"/>
                <a:gd name="connsiteX0" fmla="*/ 0 w 787400"/>
                <a:gd name="connsiteY0" fmla="*/ 0 h 695325"/>
                <a:gd name="connsiteX1" fmla="*/ 0 w 787400"/>
                <a:gd name="connsiteY1" fmla="*/ 695325 h 695325"/>
                <a:gd name="connsiteX2" fmla="*/ 787400 w 787400"/>
                <a:gd name="connsiteY2" fmla="*/ 492125 h 695325"/>
                <a:gd name="connsiteX3" fmla="*/ 787400 w 787400"/>
                <a:gd name="connsiteY3" fmla="*/ 3175 h 695325"/>
                <a:gd name="connsiteX4" fmla="*/ 0 w 787400"/>
                <a:gd name="connsiteY4" fmla="*/ 0 h 695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7400" h="695325">
                  <a:moveTo>
                    <a:pt x="0" y="0"/>
                  </a:moveTo>
                  <a:lnTo>
                    <a:pt x="0" y="695325"/>
                  </a:lnTo>
                  <a:lnTo>
                    <a:pt x="787400" y="492125"/>
                  </a:lnTo>
                  <a:lnTo>
                    <a:pt x="787400" y="31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楕円 14">
              <a:extLst>
                <a:ext uri="{FF2B5EF4-FFF2-40B4-BE49-F238E27FC236}">
                  <a16:creationId xmlns:a16="http://schemas.microsoft.com/office/drawing/2014/main" id="{3042F660-5B69-4B7E-A44D-0A11AE3ED18E}"/>
                </a:ext>
              </a:extLst>
            </p:cNvPr>
            <p:cNvSpPr/>
            <p:nvPr/>
          </p:nvSpPr>
          <p:spPr>
            <a:xfrm rot="2700000">
              <a:off x="7569284" y="3977199"/>
              <a:ext cx="134050" cy="225730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DD839B99-9988-425E-A8F9-17848DBD351C}"/>
                </a:ext>
              </a:extLst>
            </p:cNvPr>
            <p:cNvSpPr/>
            <p:nvPr/>
          </p:nvSpPr>
          <p:spPr>
            <a:xfrm rot="2700000">
              <a:off x="7602940" y="4035113"/>
              <a:ext cx="88378" cy="1488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A66EE3D5-77F4-47B1-8A46-5760D7C24051}"/>
                </a:ext>
              </a:extLst>
            </p:cNvPr>
            <p:cNvSpPr/>
            <p:nvPr/>
          </p:nvSpPr>
          <p:spPr>
            <a:xfrm>
              <a:off x="6248401" y="3113965"/>
              <a:ext cx="1167602" cy="1216681"/>
            </a:xfrm>
            <a:custGeom>
              <a:avLst/>
              <a:gdLst>
                <a:gd name="connsiteX0" fmla="*/ 6350 w 1295400"/>
                <a:gd name="connsiteY0" fmla="*/ 1082675 h 1346200"/>
                <a:gd name="connsiteX1" fmla="*/ 711200 w 1295400"/>
                <a:gd name="connsiteY1" fmla="*/ 1346200 h 1346200"/>
                <a:gd name="connsiteX2" fmla="*/ 1295400 w 1295400"/>
                <a:gd name="connsiteY2" fmla="*/ 698500 h 1346200"/>
                <a:gd name="connsiteX3" fmla="*/ 1295400 w 1295400"/>
                <a:gd name="connsiteY3" fmla="*/ 0 h 1346200"/>
                <a:gd name="connsiteX4" fmla="*/ 0 w 1295400"/>
                <a:gd name="connsiteY4" fmla="*/ 0 h 1346200"/>
                <a:gd name="connsiteX5" fmla="*/ 6350 w 1295400"/>
                <a:gd name="connsiteY5" fmla="*/ 1082675 h 1346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95400" h="1346200">
                  <a:moveTo>
                    <a:pt x="6350" y="1082675"/>
                  </a:moveTo>
                  <a:lnTo>
                    <a:pt x="711200" y="1346200"/>
                  </a:lnTo>
                  <a:lnTo>
                    <a:pt x="1295400" y="698500"/>
                  </a:lnTo>
                  <a:lnTo>
                    <a:pt x="1295400" y="0"/>
                  </a:lnTo>
                  <a:lnTo>
                    <a:pt x="0" y="0"/>
                  </a:lnTo>
                  <a:cubicBezTo>
                    <a:pt x="2117" y="360892"/>
                    <a:pt x="4233" y="721783"/>
                    <a:pt x="6350" y="1082675"/>
                  </a:cubicBezTo>
                  <a:close/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B95DD64F-DCF8-42B0-8A22-1CBB42E56EAA}"/>
                </a:ext>
              </a:extLst>
            </p:cNvPr>
            <p:cNvSpPr/>
            <p:nvPr/>
          </p:nvSpPr>
          <p:spPr>
            <a:xfrm>
              <a:off x="6253601" y="3114675"/>
              <a:ext cx="636785" cy="1793875"/>
            </a:xfrm>
            <a:custGeom>
              <a:avLst/>
              <a:gdLst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9525 w 644525"/>
                <a:gd name="connsiteY6" fmla="*/ 0 h 1793875"/>
                <a:gd name="connsiteX7" fmla="*/ 0 w 644525"/>
                <a:gd name="connsiteY7" fmla="*/ 863600 h 1793875"/>
                <a:gd name="connsiteX0" fmla="*/ 0 w 644525"/>
                <a:gd name="connsiteY0" fmla="*/ 863600 h 1793875"/>
                <a:gd name="connsiteX1" fmla="*/ 257175 w 644525"/>
                <a:gd name="connsiteY1" fmla="*/ 952500 h 1793875"/>
                <a:gd name="connsiteX2" fmla="*/ 371475 w 644525"/>
                <a:gd name="connsiteY2" fmla="*/ 1717675 h 1793875"/>
                <a:gd name="connsiteX3" fmla="*/ 536575 w 644525"/>
                <a:gd name="connsiteY3" fmla="*/ 1793875 h 1793875"/>
                <a:gd name="connsiteX4" fmla="*/ 644525 w 644525"/>
                <a:gd name="connsiteY4" fmla="*/ 1762125 h 1793875"/>
                <a:gd name="connsiteX5" fmla="*/ 365125 w 644525"/>
                <a:gd name="connsiteY5" fmla="*/ 0 h 1793875"/>
                <a:gd name="connsiteX6" fmla="*/ 7144 w 644525"/>
                <a:gd name="connsiteY6" fmla="*/ 0 h 1793875"/>
                <a:gd name="connsiteX7" fmla="*/ 0 w 644525"/>
                <a:gd name="connsiteY7" fmla="*/ 863600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0 w 639762"/>
                <a:gd name="connsiteY0" fmla="*/ 868363 h 1793875"/>
                <a:gd name="connsiteX1" fmla="*/ 252412 w 639762"/>
                <a:gd name="connsiteY1" fmla="*/ 952500 h 1793875"/>
                <a:gd name="connsiteX2" fmla="*/ 366712 w 639762"/>
                <a:gd name="connsiteY2" fmla="*/ 1717675 h 1793875"/>
                <a:gd name="connsiteX3" fmla="*/ 531812 w 639762"/>
                <a:gd name="connsiteY3" fmla="*/ 1793875 h 1793875"/>
                <a:gd name="connsiteX4" fmla="*/ 639762 w 639762"/>
                <a:gd name="connsiteY4" fmla="*/ 1762125 h 1793875"/>
                <a:gd name="connsiteX5" fmla="*/ 360362 w 639762"/>
                <a:gd name="connsiteY5" fmla="*/ 0 h 1793875"/>
                <a:gd name="connsiteX6" fmla="*/ 2381 w 639762"/>
                <a:gd name="connsiteY6" fmla="*/ 0 h 1793875"/>
                <a:gd name="connsiteX7" fmla="*/ 0 w 639762"/>
                <a:gd name="connsiteY7" fmla="*/ 868363 h 1793875"/>
                <a:gd name="connsiteX0" fmla="*/ 2037 w 641799"/>
                <a:gd name="connsiteY0" fmla="*/ 868363 h 1793875"/>
                <a:gd name="connsiteX1" fmla="*/ 254449 w 641799"/>
                <a:gd name="connsiteY1" fmla="*/ 952500 h 1793875"/>
                <a:gd name="connsiteX2" fmla="*/ 368749 w 641799"/>
                <a:gd name="connsiteY2" fmla="*/ 1717675 h 1793875"/>
                <a:gd name="connsiteX3" fmla="*/ 533849 w 641799"/>
                <a:gd name="connsiteY3" fmla="*/ 1793875 h 1793875"/>
                <a:gd name="connsiteX4" fmla="*/ 641799 w 641799"/>
                <a:gd name="connsiteY4" fmla="*/ 1762125 h 1793875"/>
                <a:gd name="connsiteX5" fmla="*/ 362399 w 641799"/>
                <a:gd name="connsiteY5" fmla="*/ 0 h 1793875"/>
                <a:gd name="connsiteX6" fmla="*/ 4418 w 641799"/>
                <a:gd name="connsiteY6" fmla="*/ 0 h 1793875"/>
                <a:gd name="connsiteX7" fmla="*/ 2037 w 641799"/>
                <a:gd name="connsiteY7" fmla="*/ 868363 h 1793875"/>
                <a:gd name="connsiteX0" fmla="*/ 986 w 640748"/>
                <a:gd name="connsiteY0" fmla="*/ 868363 h 1793875"/>
                <a:gd name="connsiteX1" fmla="*/ 253398 w 640748"/>
                <a:gd name="connsiteY1" fmla="*/ 952500 h 1793875"/>
                <a:gd name="connsiteX2" fmla="*/ 367698 w 640748"/>
                <a:gd name="connsiteY2" fmla="*/ 1717675 h 1793875"/>
                <a:gd name="connsiteX3" fmla="*/ 532798 w 640748"/>
                <a:gd name="connsiteY3" fmla="*/ 1793875 h 1793875"/>
                <a:gd name="connsiteX4" fmla="*/ 640748 w 640748"/>
                <a:gd name="connsiteY4" fmla="*/ 1762125 h 1793875"/>
                <a:gd name="connsiteX5" fmla="*/ 361348 w 640748"/>
                <a:gd name="connsiteY5" fmla="*/ 0 h 1793875"/>
                <a:gd name="connsiteX6" fmla="*/ 3367 w 640748"/>
                <a:gd name="connsiteY6" fmla="*/ 0 h 1793875"/>
                <a:gd name="connsiteX7" fmla="*/ 986 w 640748"/>
                <a:gd name="connsiteY7" fmla="*/ 868363 h 1793875"/>
                <a:gd name="connsiteX0" fmla="*/ 3368 w 638367"/>
                <a:gd name="connsiteY0" fmla="*/ 870744 h 1793875"/>
                <a:gd name="connsiteX1" fmla="*/ 251017 w 638367"/>
                <a:gd name="connsiteY1" fmla="*/ 952500 h 1793875"/>
                <a:gd name="connsiteX2" fmla="*/ 365317 w 638367"/>
                <a:gd name="connsiteY2" fmla="*/ 1717675 h 1793875"/>
                <a:gd name="connsiteX3" fmla="*/ 530417 w 638367"/>
                <a:gd name="connsiteY3" fmla="*/ 1793875 h 1793875"/>
                <a:gd name="connsiteX4" fmla="*/ 638367 w 638367"/>
                <a:gd name="connsiteY4" fmla="*/ 1762125 h 1793875"/>
                <a:gd name="connsiteX5" fmla="*/ 358967 w 638367"/>
                <a:gd name="connsiteY5" fmla="*/ 0 h 1793875"/>
                <a:gd name="connsiteX6" fmla="*/ 986 w 638367"/>
                <a:gd name="connsiteY6" fmla="*/ 0 h 1793875"/>
                <a:gd name="connsiteX7" fmla="*/ 3368 w 638367"/>
                <a:gd name="connsiteY7" fmla="*/ 870744 h 1793875"/>
                <a:gd name="connsiteX0" fmla="*/ 1786 w 636785"/>
                <a:gd name="connsiteY0" fmla="*/ 870744 h 1793875"/>
                <a:gd name="connsiteX1" fmla="*/ 249435 w 636785"/>
                <a:gd name="connsiteY1" fmla="*/ 952500 h 1793875"/>
                <a:gd name="connsiteX2" fmla="*/ 363735 w 636785"/>
                <a:gd name="connsiteY2" fmla="*/ 1717675 h 1793875"/>
                <a:gd name="connsiteX3" fmla="*/ 528835 w 636785"/>
                <a:gd name="connsiteY3" fmla="*/ 1793875 h 1793875"/>
                <a:gd name="connsiteX4" fmla="*/ 636785 w 636785"/>
                <a:gd name="connsiteY4" fmla="*/ 1762125 h 1793875"/>
                <a:gd name="connsiteX5" fmla="*/ 357385 w 636785"/>
                <a:gd name="connsiteY5" fmla="*/ 0 h 1793875"/>
                <a:gd name="connsiteX6" fmla="*/ 1785 w 636785"/>
                <a:gd name="connsiteY6" fmla="*/ 0 h 1793875"/>
                <a:gd name="connsiteX7" fmla="*/ 1786 w 636785"/>
                <a:gd name="connsiteY7" fmla="*/ 870744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36785" h="1793875">
                  <a:moveTo>
                    <a:pt x="1786" y="870744"/>
                  </a:moveTo>
                  <a:lnTo>
                    <a:pt x="249435" y="952500"/>
                  </a:lnTo>
                  <a:lnTo>
                    <a:pt x="363735" y="1717675"/>
                  </a:lnTo>
                  <a:lnTo>
                    <a:pt x="528835" y="1793875"/>
                  </a:lnTo>
                  <a:lnTo>
                    <a:pt x="636785" y="1762125"/>
                  </a:lnTo>
                  <a:lnTo>
                    <a:pt x="357385" y="0"/>
                  </a:lnTo>
                  <a:lnTo>
                    <a:pt x="1785" y="0"/>
                  </a:lnTo>
                  <a:cubicBezTo>
                    <a:pt x="-596" y="287867"/>
                    <a:pt x="-594" y="806715"/>
                    <a:pt x="1786" y="870744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17F8E84B-6087-4664-8C00-5F164FFE2C96}"/>
                </a:ext>
              </a:extLst>
            </p:cNvPr>
            <p:cNvSpPr/>
            <p:nvPr/>
          </p:nvSpPr>
          <p:spPr>
            <a:xfrm>
              <a:off x="6501229" y="3114675"/>
              <a:ext cx="393700" cy="1793875"/>
            </a:xfrm>
            <a:custGeom>
              <a:avLst/>
              <a:gdLst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41262 w 393700"/>
                <a:gd name="connsiteY4" fmla="*/ 1773342 h 1793875"/>
                <a:gd name="connsiteX5" fmla="*/ 279400 w 393700"/>
                <a:gd name="connsiteY5" fmla="*/ 1762125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279400 w 393700"/>
                <a:gd name="connsiteY4" fmla="*/ 1762125 h 1793875"/>
                <a:gd name="connsiteX5" fmla="*/ 0 w 393700"/>
                <a:gd name="connsiteY5" fmla="*/ 0 h 1793875"/>
                <a:gd name="connsiteX0" fmla="*/ 0 w 393700"/>
                <a:gd name="connsiteY0" fmla="*/ 0 h 1793875"/>
                <a:gd name="connsiteX1" fmla="*/ 114300 w 393700"/>
                <a:gd name="connsiteY1" fmla="*/ 0 h 1793875"/>
                <a:gd name="connsiteX2" fmla="*/ 393700 w 393700"/>
                <a:gd name="connsiteY2" fmla="*/ 1762125 h 1793875"/>
                <a:gd name="connsiteX3" fmla="*/ 285750 w 393700"/>
                <a:gd name="connsiteY3" fmla="*/ 1793875 h 1793875"/>
                <a:gd name="connsiteX4" fmla="*/ 0 w 393700"/>
                <a:gd name="connsiteY4" fmla="*/ 0 h 1793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3700" h="1793875">
                  <a:moveTo>
                    <a:pt x="0" y="0"/>
                  </a:moveTo>
                  <a:lnTo>
                    <a:pt x="114300" y="0"/>
                  </a:lnTo>
                  <a:lnTo>
                    <a:pt x="393700" y="1762125"/>
                  </a:lnTo>
                  <a:lnTo>
                    <a:pt x="285750" y="1793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279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1" name="楕円 20">
            <a:extLst>
              <a:ext uri="{FF2B5EF4-FFF2-40B4-BE49-F238E27FC236}">
                <a16:creationId xmlns:a16="http://schemas.microsoft.com/office/drawing/2014/main" id="{E37EB971-5F66-4D4F-98CF-3AAE77463855}"/>
              </a:ext>
            </a:extLst>
          </p:cNvPr>
          <p:cNvSpPr/>
          <p:nvPr/>
        </p:nvSpPr>
        <p:spPr>
          <a:xfrm>
            <a:off x="4475820" y="4912232"/>
            <a:ext cx="495881" cy="495881"/>
          </a:xfrm>
          <a:prstGeom prst="ellipse">
            <a:avLst/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CE47AE23-F0B2-4117-9414-6605E285A401}"/>
              </a:ext>
            </a:extLst>
          </p:cNvPr>
          <p:cNvSpPr txBox="1"/>
          <p:nvPr/>
        </p:nvSpPr>
        <p:spPr>
          <a:xfrm>
            <a:off x="6029675" y="3560180"/>
            <a:ext cx="5827236" cy="19543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kumimoji="1" lang="ja-JP" altLang="en-US" sz="8800" b="1" dirty="0">
                <a:ln>
                  <a:solidFill>
                    <a:sysClr val="windowText" lastClr="000000"/>
                  </a:solidFill>
                </a:ln>
                <a:solidFill>
                  <a:srgbClr val="FFFF00"/>
                </a:solidFill>
                <a:latin typeface="+mj-ea"/>
                <a:ea typeface="+mj-ea"/>
              </a:rPr>
              <a:t>おめでとう</a:t>
            </a:r>
            <a:endParaRPr kumimoji="1" lang="en-US" altLang="ja-JP" sz="8800" b="1" dirty="0">
              <a:ln>
                <a:solidFill>
                  <a:sysClr val="windowText" lastClr="000000"/>
                </a:solidFill>
              </a:ln>
              <a:solidFill>
                <a:srgbClr val="FFFF00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3402999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>
        <p:fade/>
      </p:transition>
    </mc:Choice>
    <mc:Fallback>
      <p:transition spd="med" advClick="0">
        <p:fade/>
      </p:transition>
    </mc:Fallback>
  </mc:AlternateContent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43</Words>
  <Application>Microsoft Office PowerPoint</Application>
  <PresentationFormat>ワイド画面</PresentationFormat>
  <Paragraphs>42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0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anm019_ガラポン抽選ゲーム</dc:title>
  <dc:subject>anm019_ガラポン抽選ゲーム</dc:subject>
  <dc:creator>でじけろお</dc:creator>
  <cp:lastModifiedBy/>
  <cp:revision>1</cp:revision>
  <dcterms:created xsi:type="dcterms:W3CDTF">2017-10-06T02:08:43Z</dcterms:created>
  <dcterms:modified xsi:type="dcterms:W3CDTF">2022-01-23T15:27:25Z</dcterms:modified>
  <cp:category/>
  <cp:version>1</cp:version>
</cp:coreProperties>
</file>